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1" d="100"/>
          <a:sy n="101" d="100"/>
        </p:scale>
        <p:origin x="-180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727B24-F0B0-424B-8C77-0A665097292C}" type="datetimeFigureOut">
              <a:rPr lang="ru-RU" smtClean="0"/>
              <a:t>19.02.2017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B9BD36-E787-47BE-A2D0-3397BE8D43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66635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727B24-F0B0-424B-8C77-0A665097292C}" type="datetimeFigureOut">
              <a:rPr lang="ru-RU" smtClean="0"/>
              <a:t>19.02.2017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B9BD36-E787-47BE-A2D0-3397BE8D43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05337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727B24-F0B0-424B-8C77-0A665097292C}" type="datetimeFigureOut">
              <a:rPr lang="ru-RU" smtClean="0"/>
              <a:t>19.02.2017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B9BD36-E787-47BE-A2D0-3397BE8D43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03578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727B24-F0B0-424B-8C77-0A665097292C}" type="datetimeFigureOut">
              <a:rPr lang="ru-RU" smtClean="0"/>
              <a:t>19.02.2017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B9BD36-E787-47BE-A2D0-3397BE8D43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96575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727B24-F0B0-424B-8C77-0A665097292C}" type="datetimeFigureOut">
              <a:rPr lang="ru-RU" smtClean="0"/>
              <a:t>19.02.2017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B9BD36-E787-47BE-A2D0-3397BE8D43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60924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727B24-F0B0-424B-8C77-0A665097292C}" type="datetimeFigureOut">
              <a:rPr lang="ru-RU" smtClean="0"/>
              <a:t>19.02.2017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B9BD36-E787-47BE-A2D0-3397BE8D43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02322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727B24-F0B0-424B-8C77-0A665097292C}" type="datetimeFigureOut">
              <a:rPr lang="ru-RU" smtClean="0"/>
              <a:t>19.02.2017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B9BD36-E787-47BE-A2D0-3397BE8D43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58778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727B24-F0B0-424B-8C77-0A665097292C}" type="datetimeFigureOut">
              <a:rPr lang="ru-RU" smtClean="0"/>
              <a:t>19.02.2017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B9BD36-E787-47BE-A2D0-3397BE8D43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11291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727B24-F0B0-424B-8C77-0A665097292C}" type="datetimeFigureOut">
              <a:rPr lang="ru-RU" smtClean="0"/>
              <a:t>19.02.2017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B9BD36-E787-47BE-A2D0-3397BE8D43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62209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727B24-F0B0-424B-8C77-0A665097292C}" type="datetimeFigureOut">
              <a:rPr lang="ru-RU" smtClean="0"/>
              <a:t>19.02.2017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B9BD36-E787-47BE-A2D0-3397BE8D43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53961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727B24-F0B0-424B-8C77-0A665097292C}" type="datetimeFigureOut">
              <a:rPr lang="ru-RU" smtClean="0"/>
              <a:t>19.02.2017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B9BD36-E787-47BE-A2D0-3397BE8D43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62559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727B24-F0B0-424B-8C77-0A665097292C}" type="datetimeFigureOut">
              <a:rPr lang="ru-RU" smtClean="0"/>
              <a:t>19.02.2017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B9BD36-E787-47BE-A2D0-3397BE8D43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15374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336569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41525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92160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53958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85623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906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Экран (4:3)</PresentationFormat>
  <Paragraphs>0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Дима</dc:creator>
  <cp:lastModifiedBy>Дима</cp:lastModifiedBy>
  <cp:revision>1</cp:revision>
  <dcterms:created xsi:type="dcterms:W3CDTF">2017-02-19T14:12:21Z</dcterms:created>
  <dcterms:modified xsi:type="dcterms:W3CDTF">2017-02-19T14:15:30Z</dcterms:modified>
</cp:coreProperties>
</file>