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598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200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80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2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553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23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63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743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243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08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9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C5864-385E-45FE-99FD-00B1BD3EFB4A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0134C-163D-4853-BAE6-4C7868C8F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7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1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6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6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72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71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2017-02-05T14:20:34Z</dcterms:created>
  <dcterms:modified xsi:type="dcterms:W3CDTF">2017-02-05T14:22:06Z</dcterms:modified>
</cp:coreProperties>
</file>