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98" autoAdjust="0"/>
  </p:normalViewPr>
  <p:slideViewPr>
    <p:cSldViewPr>
      <p:cViewPr varScale="1">
        <p:scale>
          <a:sx n="67" d="100"/>
          <a:sy n="67" d="100"/>
        </p:scale>
        <p:origin x="-40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919B0AE-A516-452F-B3A0-9FE540ACEB9A}" type="datetimeFigureOut">
              <a:rPr lang="ru-RU" smtClean="0"/>
              <a:pPr/>
              <a:t>16.04.2010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AB187BE-6F84-4E73-B604-A277BB5DB5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19B0AE-A516-452F-B3A0-9FE540ACEB9A}" type="datetimeFigureOut">
              <a:rPr lang="ru-RU" smtClean="0"/>
              <a:pPr/>
              <a:t>16.04.2010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B187BE-6F84-4E73-B604-A277BB5DB5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19B0AE-A516-452F-B3A0-9FE540ACEB9A}" type="datetimeFigureOut">
              <a:rPr lang="ru-RU" smtClean="0"/>
              <a:pPr/>
              <a:t>16.04.2010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B187BE-6F84-4E73-B604-A277BB5DB5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19B0AE-A516-452F-B3A0-9FE540ACEB9A}" type="datetimeFigureOut">
              <a:rPr lang="ru-RU" smtClean="0"/>
              <a:pPr/>
              <a:t>16.04.2010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B187BE-6F84-4E73-B604-A277BB5DB5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19B0AE-A516-452F-B3A0-9FE540ACEB9A}" type="datetimeFigureOut">
              <a:rPr lang="ru-RU" smtClean="0"/>
              <a:pPr/>
              <a:t>16.04.2010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B187BE-6F84-4E73-B604-A277BB5DB5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19B0AE-A516-452F-B3A0-9FE540ACEB9A}" type="datetimeFigureOut">
              <a:rPr lang="ru-RU" smtClean="0"/>
              <a:pPr/>
              <a:t>16.04.2010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B187BE-6F84-4E73-B604-A277BB5DB5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19B0AE-A516-452F-B3A0-9FE540ACEB9A}" type="datetimeFigureOut">
              <a:rPr lang="ru-RU" smtClean="0"/>
              <a:pPr/>
              <a:t>16.04.2010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B187BE-6F84-4E73-B604-A277BB5DB5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19B0AE-A516-452F-B3A0-9FE540ACEB9A}" type="datetimeFigureOut">
              <a:rPr lang="ru-RU" smtClean="0"/>
              <a:pPr/>
              <a:t>16.04.2010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B187BE-6F84-4E73-B604-A277BB5DB5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19B0AE-A516-452F-B3A0-9FE540ACEB9A}" type="datetimeFigureOut">
              <a:rPr lang="ru-RU" smtClean="0"/>
              <a:pPr/>
              <a:t>16.04.2010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B187BE-6F84-4E73-B604-A277BB5DB5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919B0AE-A516-452F-B3A0-9FE540ACEB9A}" type="datetimeFigureOut">
              <a:rPr lang="ru-RU" smtClean="0"/>
              <a:pPr/>
              <a:t>16.04.2010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B187BE-6F84-4E73-B604-A277BB5DB5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919B0AE-A516-452F-B3A0-9FE540ACEB9A}" type="datetimeFigureOut">
              <a:rPr lang="ru-RU" smtClean="0"/>
              <a:pPr/>
              <a:t>16.04.2010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AB187BE-6F84-4E73-B604-A277BB5DB5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919B0AE-A516-452F-B3A0-9FE540ACEB9A}" type="datetimeFigureOut">
              <a:rPr lang="ru-RU" smtClean="0"/>
              <a:pPr/>
              <a:t>16.04.2010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AB187BE-6F84-4E73-B604-A277BB5DB5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2297106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Суздаль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4294967295"/>
          </p:nvPr>
        </p:nvSpPr>
        <p:spPr>
          <a:xfrm>
            <a:off x="4857752" y="3929066"/>
            <a:ext cx="4286248" cy="292893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Подготовили ученицы 9 «Б» класса:</a:t>
            </a:r>
          </a:p>
          <a:p>
            <a:r>
              <a:rPr lang="ru-RU" dirty="0" smtClean="0"/>
              <a:t>Кириленко Аня</a:t>
            </a:r>
          </a:p>
          <a:p>
            <a:r>
              <a:rPr lang="ru-RU" dirty="0" err="1" smtClean="0"/>
              <a:t>Акельева</a:t>
            </a:r>
            <a:r>
              <a:rPr lang="ru-RU" dirty="0" smtClean="0"/>
              <a:t> Настя</a:t>
            </a:r>
          </a:p>
          <a:p>
            <a:r>
              <a:rPr lang="ru-RU" dirty="0" smtClean="0"/>
              <a:t>Кириленко Оксана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628" y="714356"/>
            <a:ext cx="414337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 smtClean="0"/>
              <a:t>Су́здаль</a:t>
            </a:r>
            <a:r>
              <a:rPr lang="ru-RU" sz="2000" dirty="0" smtClean="0"/>
              <a:t> — город в России, административный центр Суздальского района Владимирской области.</a:t>
            </a:r>
          </a:p>
          <a:p>
            <a:endParaRPr lang="ru-RU" sz="2000" dirty="0" smtClean="0"/>
          </a:p>
          <a:p>
            <a:r>
              <a:rPr lang="ru-RU" sz="2000" dirty="0" smtClean="0"/>
              <a:t>Расположен на реке Каменке, притоке реки Нерли, в 26 км к северу от Владимира.</a:t>
            </a:r>
          </a:p>
          <a:p>
            <a:endParaRPr lang="ru-RU" sz="2000" dirty="0" smtClean="0"/>
          </a:p>
          <a:p>
            <a:r>
              <a:rPr lang="ru-RU" sz="2000" dirty="0" smtClean="0"/>
              <a:t>Суздаль — город-заповедник, входит в Золотое кольцо России</a:t>
            </a:r>
          </a:p>
          <a:p>
            <a:endParaRPr lang="ru-RU" sz="2000" dirty="0" smtClean="0"/>
          </a:p>
          <a:p>
            <a:r>
              <a:rPr lang="ru-RU" sz="2000" dirty="0" smtClean="0"/>
              <a:t>Население — 11,0 тыс. чел. (2009).</a:t>
            </a:r>
            <a:endParaRPr lang="ru-RU" sz="2000" dirty="0"/>
          </a:p>
        </p:txBody>
      </p:sp>
      <p:pic>
        <p:nvPicPr>
          <p:cNvPr id="1026" name="Picture 2" descr="D:\Оксана\Coat_of_Arms_of_Suzda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3214686"/>
            <a:ext cx="2249812" cy="2857520"/>
          </a:xfrm>
          <a:prstGeom prst="rect">
            <a:avLst/>
          </a:prstGeom>
          <a:noFill/>
        </p:spPr>
      </p:pic>
      <p:pic>
        <p:nvPicPr>
          <p:cNvPr id="1027" name="Picture 3" descr="D:\Оксана\Flag_of_Suzdal_(Vladimir_oblast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714356"/>
            <a:ext cx="3330192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42852"/>
            <a:ext cx="8494776" cy="857232"/>
          </a:xfrm>
        </p:spPr>
        <p:txBody>
          <a:bodyPr/>
          <a:lstStyle/>
          <a:p>
            <a:pPr algn="l"/>
            <a:r>
              <a:rPr lang="ru-RU" dirty="0" smtClean="0"/>
              <a:t>История города: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786314" y="0"/>
            <a:ext cx="4357686" cy="6858000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sz="4400" dirty="0" smtClean="0"/>
          </a:p>
          <a:p>
            <a:endParaRPr lang="ru-RU" sz="4400" dirty="0" smtClean="0"/>
          </a:p>
          <a:p>
            <a:r>
              <a:rPr lang="ru-RU" sz="4800" dirty="0" smtClean="0"/>
              <a:t>История Суздаля начинается в 1024 году. </a:t>
            </a:r>
          </a:p>
          <a:p>
            <a:r>
              <a:rPr lang="ru-RU" sz="4800" dirty="0" smtClean="0"/>
              <a:t>О создании Суздаля есть легенда, записанная </a:t>
            </a:r>
            <a:r>
              <a:rPr lang="ru-RU" sz="4800" dirty="0" err="1" smtClean="0"/>
              <a:t>Ананием</a:t>
            </a:r>
            <a:r>
              <a:rPr lang="ru-RU" sz="4800" dirty="0" smtClean="0"/>
              <a:t> Федоровым летописцем ХVIII века. После всемирного потопа и смешения языков, появились на свет три брата из племени </a:t>
            </a:r>
            <a:r>
              <a:rPr lang="ru-RU" sz="4800" dirty="0" err="1" smtClean="0"/>
              <a:t>Иафетова</a:t>
            </a:r>
            <a:r>
              <a:rPr lang="ru-RU" sz="4800" dirty="0" smtClean="0"/>
              <a:t>: Сан, </a:t>
            </a:r>
            <a:r>
              <a:rPr lang="ru-RU" sz="4800" dirty="0" err="1" smtClean="0"/>
              <a:t>Авесархан</a:t>
            </a:r>
            <a:r>
              <a:rPr lang="ru-RU" sz="4800" dirty="0" smtClean="0"/>
              <a:t> и премудрый </a:t>
            </a:r>
            <a:r>
              <a:rPr lang="ru-RU" sz="4800" dirty="0" err="1" smtClean="0"/>
              <a:t>Асан</a:t>
            </a:r>
            <a:r>
              <a:rPr lang="ru-RU" sz="4800" dirty="0" smtClean="0"/>
              <a:t>. Пришли они на землю русскую. Первые два построили много городов, в том числе и Великий Новгород, а третий брат </a:t>
            </a:r>
            <a:r>
              <a:rPr lang="ru-RU" sz="4800" dirty="0" err="1" smtClean="0"/>
              <a:t>Асан</a:t>
            </a:r>
            <a:r>
              <a:rPr lang="ru-RU" sz="4800" dirty="0" smtClean="0"/>
              <a:t> отправился в дикие леса и топи, где основал город, по своему суждению </a:t>
            </a:r>
            <a:r>
              <a:rPr lang="ru-RU" sz="4800" dirty="0" err="1" smtClean="0"/>
              <a:t>Суждаль</a:t>
            </a:r>
            <a:r>
              <a:rPr lang="ru-RU" sz="4800" dirty="0" smtClean="0"/>
              <a:t>.</a:t>
            </a:r>
          </a:p>
          <a:p>
            <a:endParaRPr lang="ru-RU" sz="4800" dirty="0" smtClean="0"/>
          </a:p>
          <a:p>
            <a:r>
              <a:rPr lang="ru-RU" sz="4800" dirty="0" smtClean="0"/>
              <a:t>В начале XI века Суздаль и его окрестности входили в состав Киевского государства. В первой половине XII в., при Юрии Долгоруком, Суздаль приобретает роль стольного города Ростово-Суздальского княжества. С приходом к власти сына Юрия - князя Андрея - Суздаль начинает утрачивать свое первенство, уступает его новой столице Владимиру и входит в состав Владимиро-Суздальского княжества. С XIII в. становится столицей Суздальского княжества. </a:t>
            </a:r>
          </a:p>
          <a:p>
            <a:endParaRPr lang="ru-RU" sz="4800" dirty="0" smtClean="0"/>
          </a:p>
          <a:p>
            <a:r>
              <a:rPr lang="ru-RU" sz="4800" dirty="0" smtClean="0"/>
              <a:t>В 1238 г. Суздаль был среди прочих русских городов полностью разрушен татарами. </a:t>
            </a:r>
          </a:p>
          <a:p>
            <a:endParaRPr lang="ru-RU" sz="4800" dirty="0" smtClean="0"/>
          </a:p>
          <a:p>
            <a:r>
              <a:rPr lang="ru-RU" sz="4800" dirty="0" smtClean="0"/>
              <a:t>В первой половине XIV в. Суздаль становится столицей Суздальско-Нижегородского княжества, но в 1392 г. город вошел в Московское великое княжество и потеряв свое политическое значение, Суздаль стал одним из религиозных центров на Руси. </a:t>
            </a:r>
          </a:p>
          <a:p>
            <a:endParaRPr lang="ru-RU" sz="4800" dirty="0" smtClean="0"/>
          </a:p>
          <a:p>
            <a:r>
              <a:rPr lang="ru-RU" sz="4800" dirty="0" smtClean="0"/>
              <a:t>С середины XVII в. истории Суздаля начинается торгово-экономический подъем.</a:t>
            </a:r>
          </a:p>
          <a:p>
            <a:r>
              <a:rPr lang="ru-RU" sz="4800" dirty="0" smtClean="0"/>
              <a:t> В настоящее время Суздаль - крупный туристический центр, привлекающий многочисленных российских и иностранных туристов. </a:t>
            </a:r>
            <a:endParaRPr lang="ru-RU" sz="4800" dirty="0"/>
          </a:p>
        </p:txBody>
      </p:sp>
      <p:pic>
        <p:nvPicPr>
          <p:cNvPr id="2050" name="Picture 2" descr="D:\Оксана\683px-Gorskii_04449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643050"/>
            <a:ext cx="4399076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3438" y="714356"/>
            <a:ext cx="4352956" cy="5786454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Кремль – первоначальное ядро Суздаля, археологически существующее с X в., а по летописям – с 1024 г. </a:t>
            </a:r>
          </a:p>
          <a:p>
            <a:endParaRPr lang="ru-RU" dirty="0" smtClean="0"/>
          </a:p>
          <a:p>
            <a:r>
              <a:rPr lang="ru-RU" dirty="0" smtClean="0"/>
              <a:t>В Кремле сохранились крепостные валы и рвы, остались и некоторые церкви, относившиеся к кремлю. Это Успенская церковь (XVII в.), пара церквей у крепостного вала — Никольская и </a:t>
            </a:r>
            <a:r>
              <a:rPr lang="ru-RU" dirty="0" err="1" smtClean="0"/>
              <a:t>Христорождественская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Сейчас Суздальский кремль — это музей, с многочисленными экспозициями, посвященными истории Суздальской земли, известным людям, с ней связанным, сокровищам из монастырей и церквей, древнерусской живописи и прикладному искусству.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329114" cy="1143000"/>
          </a:xfrm>
        </p:spPr>
        <p:txBody>
          <a:bodyPr/>
          <a:lstStyle/>
          <a:p>
            <a:r>
              <a:rPr lang="ru-RU" dirty="0" smtClean="0"/>
              <a:t>Кремль</a:t>
            </a:r>
            <a:endParaRPr lang="ru-RU" dirty="0"/>
          </a:p>
        </p:txBody>
      </p:sp>
      <p:pic>
        <p:nvPicPr>
          <p:cNvPr id="3074" name="Picture 2" descr="D:\Оксана\kreml_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857364"/>
            <a:ext cx="4703387" cy="33062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500562" y="1142984"/>
            <a:ext cx="4643438" cy="5715016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Покровский монастырь был основан в 1364 г. стараниями Суздальско-Нижегородского князя Андрея Константиновича и настоятеля </a:t>
            </a:r>
            <a:r>
              <a:rPr lang="ru-RU" dirty="0" err="1" smtClean="0"/>
              <a:t>Спасо-Евфимиева</a:t>
            </a:r>
            <a:r>
              <a:rPr lang="ru-RU" dirty="0" smtClean="0"/>
              <a:t> монастыря </a:t>
            </a:r>
            <a:r>
              <a:rPr lang="ru-RU" dirty="0" err="1" smtClean="0"/>
              <a:t>Евфимия</a:t>
            </a:r>
            <a:r>
              <a:rPr lang="ru-RU" dirty="0" smtClean="0"/>
              <a:t>. Мимо монастыря пролегала одна из крупных торговых дорог того времени, ведущая из Суздаля в Москву, растущую столицу Русского государства. В XVI в. Покровский монастырь - один из самых влиятельных и богатых русских монастырей, владеющий более 7000 крепостных крестьян.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В 1922 г. монастырь закрыли, территория его была использована под биохимическую лабораторию. Затем кельи стали жилыми домами, а с 1980 г. здесь разместился туристический комплекс. Лишь Приказная изба XVII в. используется под музей. </a:t>
            </a:r>
            <a:r>
              <a:rPr lang="ru-RU" dirty="0" err="1" smtClean="0"/>
              <a:t>Зачатьевская</a:t>
            </a:r>
            <a:r>
              <a:rPr lang="ru-RU" dirty="0" smtClean="0"/>
              <a:t> трапезная церковь времен Ивана Грозного была превращена в ресторан.</a:t>
            </a:r>
          </a:p>
          <a:p>
            <a:endParaRPr lang="ru-RU" dirty="0" smtClean="0"/>
          </a:p>
          <a:p>
            <a:r>
              <a:rPr lang="ru-RU" dirty="0" smtClean="0"/>
              <a:t>Возрождение Покровской обители, этого древнего очага русской духовности, началось в 1992 г. Постепенно были переданы монастырю Покровский собор, надвратная церковь, здание богадельни, где разместились кельи сестер, деревянный дом XIX в. Остальные здания - новые деревянные дома, Трапезная - гостиница "Покровская", филиал Главного туристского комплекса.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Покровский монастырь</a:t>
            </a:r>
            <a:endParaRPr lang="ru-RU" dirty="0"/>
          </a:p>
        </p:txBody>
      </p:sp>
      <p:pic>
        <p:nvPicPr>
          <p:cNvPr id="4098" name="Picture 2" descr="D:\Оксана\IMG_254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9263" y="1285860"/>
            <a:ext cx="3540931" cy="4721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500562" y="1285860"/>
            <a:ext cx="4643438" cy="5572140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Создан был в 60-х - 70-х годах XX века. Экспозиции музея составляют культовые и жилые постройки XVIII-XIX веков, перевезенные из различных сёл Владимирской земли. Они стоят на том месте, где находился древнейший в Суздале Дмитриевский монастырь.</a:t>
            </a:r>
          </a:p>
          <a:p>
            <a:endParaRPr lang="ru-RU" dirty="0" smtClean="0"/>
          </a:p>
          <a:p>
            <a:r>
              <a:rPr lang="ru-RU" dirty="0" smtClean="0"/>
              <a:t>Здесь находятся старинные деревянные церкви (некоторые из них открыты для посещения), жилые дома разного достатка и рода деятельности крестьян, колесный колодец, хозяйственные постройки  — целое древнерусское село. 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В музее часто организовываются фестивали народных ремесел. В этот день съезжаются мастера, воочию можно наблюдать резьбу и роспись по дереву, изготовление глиняных игрушек. Можно  и самому приобщиться к жизни старорусского села: попробовать чеканить монеты, покосить траву, испытать в работе ткацкий станок, переодеться в русские народные костюмы.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285728"/>
            <a:ext cx="8472518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Музей деревянного зодчества</a:t>
            </a:r>
            <a:endParaRPr lang="ru-RU" dirty="0"/>
          </a:p>
        </p:txBody>
      </p:sp>
      <p:pic>
        <p:nvPicPr>
          <p:cNvPr id="5122" name="Picture 2" descr="D:\Оксана\suzdal14_sm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1681956"/>
            <a:ext cx="3238500" cy="4124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Оксана\385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785794"/>
            <a:ext cx="3012593" cy="4525962"/>
          </a:xfrm>
          <a:prstGeom prst="rect">
            <a:avLst/>
          </a:prstGeom>
          <a:noFill/>
        </p:spPr>
      </p:pic>
      <p:pic>
        <p:nvPicPr>
          <p:cNvPr id="6147" name="Picture 3" descr="D:\Оксана\385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785794"/>
            <a:ext cx="3394472" cy="452596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857752" y="5572140"/>
            <a:ext cx="39212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Покровский женский монастырь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5572140"/>
            <a:ext cx="36551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Музей деревянного зодчества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Оксана\386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57298"/>
            <a:ext cx="4038600" cy="302895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20" y="4857760"/>
            <a:ext cx="4357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Соборы </a:t>
            </a:r>
            <a:r>
              <a:rPr lang="ru-RU" dirty="0" err="1" smtClean="0"/>
              <a:t>Спасо-Ефимьевского</a:t>
            </a:r>
            <a:r>
              <a:rPr lang="ru-RU" dirty="0" smtClean="0"/>
              <a:t> монастыря в </a:t>
            </a:r>
            <a:r>
              <a:rPr lang="ru-RU" dirty="0" err="1" smtClean="0"/>
              <a:t>Суздали</a:t>
            </a:r>
            <a:endParaRPr lang="ru-RU" dirty="0"/>
          </a:p>
        </p:txBody>
      </p:sp>
      <p:pic>
        <p:nvPicPr>
          <p:cNvPr id="7171" name="Picture 3" descr="D:\Оксана\800px-Russia-Suzdal-Boris_and_Gleb_Church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285860"/>
            <a:ext cx="4038600" cy="302895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214942" y="4929198"/>
            <a:ext cx="29658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Церковь Бориса и Глеба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57</TotalTime>
  <Words>707</Words>
  <Application>Microsoft Office PowerPoint</Application>
  <PresentationFormat>Экран (4:3)</PresentationFormat>
  <Paragraphs>56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Открытая</vt:lpstr>
      <vt:lpstr>Суздаль</vt:lpstr>
      <vt:lpstr>Слайд 2</vt:lpstr>
      <vt:lpstr>История города:</vt:lpstr>
      <vt:lpstr>Кремль</vt:lpstr>
      <vt:lpstr>Покровский монастырь</vt:lpstr>
      <vt:lpstr>Музей деревянного зодчества</vt:lpstr>
      <vt:lpstr>Слайд 7</vt:lpstr>
      <vt:lpstr>Слайд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Суздаль</dc:title>
  <dc:creator>ЯЯЯЯЯ</dc:creator>
  <cp:lastModifiedBy>Лена</cp:lastModifiedBy>
  <cp:revision>9</cp:revision>
  <dcterms:created xsi:type="dcterms:W3CDTF">2010-01-14T12:42:59Z</dcterms:created>
  <dcterms:modified xsi:type="dcterms:W3CDTF">2010-04-16T14:35:19Z</dcterms:modified>
</cp:coreProperties>
</file>