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5" r:id="rId5"/>
    <p:sldId id="261" r:id="rId6"/>
    <p:sldId id="257" r:id="rId7"/>
    <p:sldId id="262" r:id="rId8"/>
    <p:sldId id="260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3300-1972-4342-B373-4E8505DAE016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0AD1-8387-4CF2-885E-B2F35AD27D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424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3300-1972-4342-B373-4E8505DAE016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0AD1-8387-4CF2-885E-B2F35AD27D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779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3300-1972-4342-B373-4E8505DAE016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0AD1-8387-4CF2-885E-B2F35AD27D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101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3300-1972-4342-B373-4E8505DAE016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0AD1-8387-4CF2-885E-B2F35AD27D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683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3300-1972-4342-B373-4E8505DAE016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0AD1-8387-4CF2-885E-B2F35AD27D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823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3300-1972-4342-B373-4E8505DAE016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0AD1-8387-4CF2-885E-B2F35AD27D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532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3300-1972-4342-B373-4E8505DAE016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0AD1-8387-4CF2-885E-B2F35AD27D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301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3300-1972-4342-B373-4E8505DAE016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0AD1-8387-4CF2-885E-B2F35AD27D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37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3300-1972-4342-B373-4E8505DAE016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0AD1-8387-4CF2-885E-B2F35AD27D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664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3300-1972-4342-B373-4E8505DAE016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0AD1-8387-4CF2-885E-B2F35AD27D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329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3300-1972-4342-B373-4E8505DAE016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0AD1-8387-4CF2-885E-B2F35AD27D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019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A3300-1972-4342-B373-4E8505DAE016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A0AD1-8387-4CF2-885E-B2F35AD27D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639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5987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923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8998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5570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928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5535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68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310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05139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2017-03-29T16:28:57Z</dcterms:created>
  <dcterms:modified xsi:type="dcterms:W3CDTF">2017-03-29T16:32:38Z</dcterms:modified>
</cp:coreProperties>
</file>