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2" r:id="rId4"/>
    <p:sldId id="270" r:id="rId5"/>
    <p:sldId id="277" r:id="rId6"/>
    <p:sldId id="271" r:id="rId7"/>
    <p:sldId id="274" r:id="rId8"/>
    <p:sldId id="278" r:id="rId9"/>
    <p:sldId id="260" r:id="rId10"/>
    <p:sldId id="275" r:id="rId11"/>
    <p:sldId id="276" r:id="rId12"/>
    <p:sldId id="259" r:id="rId13"/>
    <p:sldId id="258" r:id="rId14"/>
    <p:sldId id="266" r:id="rId15"/>
    <p:sldId id="263" r:id="rId16"/>
    <p:sldId id="257" r:id="rId17"/>
    <p:sldId id="262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18439"/>
      </p:ext>
    </p:extLst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319759"/>
      </p:ext>
    </p:extLst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896420"/>
      </p:ext>
    </p:extLst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502373"/>
      </p:ext>
    </p:extLst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2776"/>
      </p:ext>
    </p:extLst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503751"/>
      </p:ext>
    </p:extLst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597647"/>
      </p:ext>
    </p:extLst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135693"/>
      </p:ext>
    </p:extLst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407853"/>
      </p:ext>
    </p:extLst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690645"/>
      </p:ext>
    </p:extLst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563128"/>
      </p:ext>
    </p:extLst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6D7FF-27D4-4DE6-A17D-6EFB36FDE3E8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1B192-7A2D-4EB2-820E-BE34BC60DE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24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63049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339118"/>
      </p:ext>
    </p:extLst>
  </p:cSld>
  <p:clrMapOvr>
    <a:masterClrMapping/>
  </p:clrMapOvr>
  <p:transition spd="slow">
    <p:push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729775"/>
      </p:ext>
    </p:extLst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489443"/>
      </p:ext>
    </p:extLst>
  </p:cSld>
  <p:clrMapOvr>
    <a:masterClrMapping/>
  </p:clrMapOvr>
  <p:transition spd="slow">
    <p:push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5288286"/>
      </p:ext>
    </p:extLst>
  </p:cSld>
  <p:clrMapOvr>
    <a:masterClrMapping/>
  </p:clrMapOvr>
  <p:transition spd="slow">
    <p:push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12305"/>
      </p:ext>
    </p:extLst>
  </p:cSld>
  <p:clrMapOvr>
    <a:masterClrMapping/>
  </p:clrMapOvr>
  <p:transition spd="slow">
    <p:push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714533"/>
      </p:ext>
    </p:extLst>
  </p:cSld>
  <p:clrMapOvr>
    <a:masterClrMapping/>
  </p:clrMapOvr>
  <p:transition spd="slow">
    <p:push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379084"/>
      </p:ext>
    </p:extLst>
  </p:cSld>
  <p:clrMapOvr>
    <a:masterClrMapping/>
  </p:clrMapOvr>
  <p:transition spd="slow">
    <p:push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3699988"/>
      </p:ext>
    </p:extLst>
  </p:cSld>
  <p:clrMapOvr>
    <a:masterClrMapping/>
  </p:clrMapOvr>
  <p:transition spd="slow">
    <p:push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368996"/>
      </p:ext>
    </p:extLst>
  </p:cSld>
  <p:clrMapOvr>
    <a:masterClrMapping/>
  </p:clrMapOvr>
  <p:transition spd="slow">
    <p:push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963687"/>
      </p:ext>
    </p:extLst>
  </p:cSld>
  <p:clrMapOvr>
    <a:masterClrMapping/>
  </p:clrMapOvr>
  <p:transition spd="slow"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985269"/>
      </p:ext>
    </p:extLst>
  </p:cSld>
  <p:clrMapOvr>
    <a:masterClrMapping/>
  </p:clrMapOvr>
  <p:transition spd="slow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223620"/>
      </p:ext>
    </p:extLst>
  </p:cSld>
  <p:clrMapOvr>
    <a:masterClrMapping/>
  </p:clrMapOvr>
  <p:transition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798871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46585"/>
      </p:ext>
    </p:extLst>
  </p:cSld>
  <p:clrMapOvr>
    <a:masterClrMapping/>
  </p:clrMapOvr>
  <p:transition spd="slow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755098"/>
      </p:ext>
    </p:extLst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97080"/>
      </p:ext>
    </p:extLst>
  </p:cSld>
  <p:clrMapOvr>
    <a:masterClrMapping/>
  </p:clrMapOvr>
  <p:transition spd="slow">
    <p:push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205127"/>
      </p:ext>
    </p:extLst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2017-03-29T16:59:55Z</dcterms:created>
  <dcterms:modified xsi:type="dcterms:W3CDTF">2017-03-29T17:13:58Z</dcterms:modified>
</cp:coreProperties>
</file>