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60" r:id="rId4"/>
    <p:sldId id="268" r:id="rId5"/>
    <p:sldId id="257" r:id="rId6"/>
    <p:sldId id="266" r:id="rId7"/>
    <p:sldId id="259" r:id="rId8"/>
    <p:sldId id="272" r:id="rId9"/>
    <p:sldId id="271" r:id="rId10"/>
    <p:sldId id="258" r:id="rId11"/>
    <p:sldId id="262" r:id="rId12"/>
    <p:sldId id="267" r:id="rId13"/>
    <p:sldId id="269" r:id="rId14"/>
    <p:sldId id="270" r:id="rId15"/>
    <p:sldId id="263" r:id="rId16"/>
    <p:sldId id="26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92950"/>
      </p:ext>
    </p:extLst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72367"/>
      </p:ext>
    </p:extLst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69379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74610"/>
      </p:ext>
    </p:extLst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60651"/>
      </p:ext>
    </p:extLst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104898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560171"/>
      </p:ext>
    </p:extLst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0710"/>
      </p:ext>
    </p:extLst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531511"/>
      </p:ext>
    </p:extLst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68669"/>
      </p:ext>
    </p:extLst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496063"/>
      </p:ext>
    </p:extLst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D0850-DF67-4E4D-B1B2-017E3B101D73}" type="datetimeFigureOut">
              <a:rPr lang="ru-RU" smtClean="0"/>
              <a:t>29.03.2017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FA6C-13BE-437E-A739-AC961A44C5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593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03300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39689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646768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2347485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8451136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511454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162153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06853"/>
      </p:ext>
    </p:extLst>
  </p:cSld>
  <p:clrMapOvr>
    <a:masterClrMapping/>
  </p:clrMapOvr>
  <p:transition spd="slow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355828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040040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57362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554288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346791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4093165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8001158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2366608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Экран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2</cp:revision>
  <dcterms:created xsi:type="dcterms:W3CDTF">2017-03-29T16:44:59Z</dcterms:created>
  <dcterms:modified xsi:type="dcterms:W3CDTF">2017-03-29T16:59:52Z</dcterms:modified>
</cp:coreProperties>
</file>