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5" r:id="rId5"/>
    <p:sldId id="281" r:id="rId6"/>
    <p:sldId id="262" r:id="rId7"/>
    <p:sldId id="272" r:id="rId8"/>
    <p:sldId id="267" r:id="rId9"/>
    <p:sldId id="270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121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164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92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333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72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97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04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166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1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84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07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52F61-6FA8-4353-91CF-F10F9E0D22D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85EFB-0C5F-409D-A4F4-DAFC1D5BF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4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465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136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933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09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57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380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974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291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026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3410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2017-03-29T16:32:40Z</dcterms:created>
  <dcterms:modified xsi:type="dcterms:W3CDTF">2017-03-29T16:44:56Z</dcterms:modified>
</cp:coreProperties>
</file>