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7" r:id="rId3"/>
    <p:sldId id="272" r:id="rId4"/>
    <p:sldId id="268" r:id="rId5"/>
    <p:sldId id="259" r:id="rId6"/>
    <p:sldId id="267" r:id="rId7"/>
    <p:sldId id="258" r:id="rId8"/>
    <p:sldId id="273" r:id="rId9"/>
    <p:sldId id="266" r:id="rId10"/>
    <p:sldId id="263" r:id="rId11"/>
    <p:sldId id="271" r:id="rId12"/>
    <p:sldId id="264" r:id="rId13"/>
    <p:sldId id="262" r:id="rId14"/>
    <p:sldId id="275" r:id="rId15"/>
    <p:sldId id="27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CE541-AF68-4835-9ED0-538FEAD63623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587CF-C9F7-49C7-B47A-82C33E0B7A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5856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CE541-AF68-4835-9ED0-538FEAD63623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587CF-C9F7-49C7-B47A-82C33E0B7A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2179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CE541-AF68-4835-9ED0-538FEAD63623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587CF-C9F7-49C7-B47A-82C33E0B7A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54885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CE541-AF68-4835-9ED0-538FEAD63623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587CF-C9F7-49C7-B47A-82C33E0B7A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1417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CE541-AF68-4835-9ED0-538FEAD63623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587CF-C9F7-49C7-B47A-82C33E0B7A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49755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CE541-AF68-4835-9ED0-538FEAD63623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587CF-C9F7-49C7-B47A-82C33E0B7A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52058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CE541-AF68-4835-9ED0-538FEAD63623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587CF-C9F7-49C7-B47A-82C33E0B7A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21302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CE541-AF68-4835-9ED0-538FEAD63623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587CF-C9F7-49C7-B47A-82C33E0B7A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507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CE541-AF68-4835-9ED0-538FEAD63623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587CF-C9F7-49C7-B47A-82C33E0B7A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6470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CE541-AF68-4835-9ED0-538FEAD63623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587CF-C9F7-49C7-B47A-82C33E0B7A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9952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CE541-AF68-4835-9ED0-538FEAD63623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587CF-C9F7-49C7-B47A-82C33E0B7A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6999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5CE541-AF68-4835-9ED0-538FEAD63623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587CF-C9F7-49C7-B47A-82C33E0B7A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2156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79100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13725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9055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5502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3378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6772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9777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76517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6512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0504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519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2860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0583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6569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002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Экран (4:3)</PresentationFormat>
  <Paragraphs>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Дима</dc:creator>
  <cp:lastModifiedBy>Дима</cp:lastModifiedBy>
  <cp:revision>1</cp:revision>
  <dcterms:created xsi:type="dcterms:W3CDTF">2017-03-29T16:20:48Z</dcterms:created>
  <dcterms:modified xsi:type="dcterms:W3CDTF">2017-03-29T16:28:55Z</dcterms:modified>
</cp:coreProperties>
</file>