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682979"/>
      </p:ext>
    </p:extLst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036585"/>
      </p:ext>
    </p:extLst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009901"/>
      </p:ext>
    </p:extLst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026770"/>
      </p:ext>
    </p:extLst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666392"/>
      </p:ext>
    </p:extLst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78478"/>
      </p:ext>
    </p:extLst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38167"/>
      </p:ext>
    </p:extLst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031826"/>
      </p:ext>
    </p:extLst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50959"/>
      </p:ext>
    </p:extLst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604988"/>
      </p:ext>
    </p:extLst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437279"/>
      </p:ext>
    </p:extLst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CEE7B-AF2D-49A3-B93D-BC142C0998E7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D6B54-7071-4647-BDCD-4BB4B38B8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80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63052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36586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13224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84295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2644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63685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3991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2017-03-29T16:14:54Z</dcterms:created>
  <dcterms:modified xsi:type="dcterms:W3CDTF">2017-03-29T16:20:46Z</dcterms:modified>
</cp:coreProperties>
</file>