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61" r:id="rId5"/>
    <p:sldId id="257" r:id="rId6"/>
    <p:sldId id="26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3FE42-A1D8-4B2E-8757-D354FF222885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36D36-9BFF-4DD7-AFD5-5435C3DB6B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2027543"/>
      </p:ext>
    </p:extLst>
  </p:cSld>
  <p:clrMapOvr>
    <a:masterClrMapping/>
  </p:clrMapOvr>
  <p:transition spd="slow">
    <p:push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3FE42-A1D8-4B2E-8757-D354FF222885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36D36-9BFF-4DD7-AFD5-5435C3DB6B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4164203"/>
      </p:ext>
    </p:extLst>
  </p:cSld>
  <p:clrMapOvr>
    <a:masterClrMapping/>
  </p:clrMapOvr>
  <p:transition spd="slow"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3FE42-A1D8-4B2E-8757-D354FF222885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36D36-9BFF-4DD7-AFD5-5435C3DB6B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5521358"/>
      </p:ext>
    </p:extLst>
  </p:cSld>
  <p:clrMapOvr>
    <a:masterClrMapping/>
  </p:clrMapOvr>
  <p:transition spd="slow"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3FE42-A1D8-4B2E-8757-D354FF222885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36D36-9BFF-4DD7-AFD5-5435C3DB6B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9376744"/>
      </p:ext>
    </p:extLst>
  </p:cSld>
  <p:clrMapOvr>
    <a:masterClrMapping/>
  </p:clrMapOvr>
  <p:transition spd="slow">
    <p:push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3FE42-A1D8-4B2E-8757-D354FF222885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36D36-9BFF-4DD7-AFD5-5435C3DB6B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4136439"/>
      </p:ext>
    </p:extLst>
  </p:cSld>
  <p:clrMapOvr>
    <a:masterClrMapping/>
  </p:clrMapOvr>
  <p:transition spd="slow"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3FE42-A1D8-4B2E-8757-D354FF222885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36D36-9BFF-4DD7-AFD5-5435C3DB6B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4006619"/>
      </p:ext>
    </p:extLst>
  </p:cSld>
  <p:clrMapOvr>
    <a:masterClrMapping/>
  </p:clrMapOvr>
  <p:transition spd="slow"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3FE42-A1D8-4B2E-8757-D354FF222885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36D36-9BFF-4DD7-AFD5-5435C3DB6B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1229786"/>
      </p:ext>
    </p:extLst>
  </p:cSld>
  <p:clrMapOvr>
    <a:masterClrMapping/>
  </p:clrMapOvr>
  <p:transition spd="slow"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3FE42-A1D8-4B2E-8757-D354FF222885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36D36-9BFF-4DD7-AFD5-5435C3DB6B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6395619"/>
      </p:ext>
    </p:extLst>
  </p:cSld>
  <p:clrMapOvr>
    <a:masterClrMapping/>
  </p:clrMapOvr>
  <p:transition spd="slow"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3FE42-A1D8-4B2E-8757-D354FF222885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36D36-9BFF-4DD7-AFD5-5435C3DB6B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318133"/>
      </p:ext>
    </p:extLst>
  </p:cSld>
  <p:clrMapOvr>
    <a:masterClrMapping/>
  </p:clrMapOvr>
  <p:transition spd="slow"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3FE42-A1D8-4B2E-8757-D354FF222885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36D36-9BFF-4DD7-AFD5-5435C3DB6B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3136540"/>
      </p:ext>
    </p:extLst>
  </p:cSld>
  <p:clrMapOvr>
    <a:masterClrMapping/>
  </p:clrMapOvr>
  <p:transition spd="slow"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3FE42-A1D8-4B2E-8757-D354FF222885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36D36-9BFF-4DD7-AFD5-5435C3DB6B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470329"/>
      </p:ext>
    </p:extLst>
  </p:cSld>
  <p:clrMapOvr>
    <a:masterClrMapping/>
  </p:clrMapOvr>
  <p:transition spd="slow"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D3FE42-A1D8-4B2E-8757-D354FF222885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236D36-9BFF-4DD7-AFD5-5435C3DB6B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966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843034"/>
      </p:ext>
    </p:extLst>
  </p:cSld>
  <p:clrMapOvr>
    <a:masterClrMapping/>
  </p:clrMapOvr>
  <p:transition spd="slow">
    <p:push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4163798"/>
      </p:ext>
    </p:extLst>
  </p:cSld>
  <p:clrMapOvr>
    <a:masterClrMapping/>
  </p:clrMapOvr>
  <p:transition spd="slow">
    <p:push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626400"/>
      </p:ext>
    </p:extLst>
  </p:cSld>
  <p:clrMapOvr>
    <a:masterClrMapping/>
  </p:clrMapOvr>
  <p:transition spd="slow">
    <p:push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7068798"/>
      </p:ext>
    </p:extLst>
  </p:cSld>
  <p:clrMapOvr>
    <a:masterClrMapping/>
  </p:clrMapOvr>
  <p:transition spd="slow">
    <p:push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1040753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141067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Экран (4:3)</PresentationFormat>
  <Paragraphs>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Дима</dc:creator>
  <cp:lastModifiedBy>Дима</cp:lastModifiedBy>
  <cp:revision>1</cp:revision>
  <dcterms:created xsi:type="dcterms:W3CDTF">2017-03-26T13:37:29Z</dcterms:created>
  <dcterms:modified xsi:type="dcterms:W3CDTF">2017-03-26T13:39:30Z</dcterms:modified>
</cp:coreProperties>
</file>