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Природная зона </a:t>
            </a:r>
            <a:r>
              <a:rPr lang="ru-RU" b="1" dirty="0" smtClean="0"/>
              <a:t>России - тундра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6" name="Picture 2" descr="C:\Users\Настя\Desktop\обои на ПК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9144000" cy="435769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sz="1800" dirty="0" smtClean="0"/>
              <a:t>Тундра — это природная зона, которая лежит севернее зоны лесов. На территории России она раскинулась от Кольского полуострова до Чукотки.</a:t>
            </a:r>
            <a:br>
              <a:rPr lang="ru-RU" sz="1800" dirty="0" smtClean="0"/>
            </a:b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 тысячи километров с запада на восток — холодная безлесная равнина, где растут преимущественно травы.</a:t>
            </a:r>
          </a:p>
          <a:p>
            <a:pPr>
              <a:buNone/>
            </a:pPr>
            <a:endParaRPr lang="ru-RU" sz="1800" dirty="0" smtClean="0"/>
          </a:p>
          <a:p>
            <a:endParaRPr lang="ru-RU" sz="1800" dirty="0"/>
          </a:p>
        </p:txBody>
      </p:sp>
      <p:pic>
        <p:nvPicPr>
          <p:cNvPr id="2050" name="Picture 2" descr="C:\Users\Настя\Desktop\обои на ПК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000504"/>
            <a:ext cx="5857916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1143000"/>
            <a:ext cx="2071702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Климат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Январь:-</a:t>
            </a:r>
            <a:r>
              <a:rPr lang="en-US" dirty="0" smtClean="0"/>
              <a:t> </a:t>
            </a:r>
            <a:r>
              <a:rPr lang="ru-RU" dirty="0" smtClean="0"/>
              <a:t>30</a:t>
            </a:r>
            <a:r>
              <a:rPr lang="en-US" dirty="0" smtClean="0"/>
              <a:t>°C.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Июль:</a:t>
            </a:r>
            <a:r>
              <a:rPr lang="en-US" dirty="0" smtClean="0"/>
              <a:t> </a:t>
            </a:r>
            <a:r>
              <a:rPr lang="ru-RU" dirty="0" smtClean="0"/>
              <a:t>7</a:t>
            </a:r>
            <a:r>
              <a:rPr lang="en-US" dirty="0" smtClean="0"/>
              <a:t>°C.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Осадков в тундре выпадает немного (200—300 мм в год)</a:t>
            </a:r>
          </a:p>
          <a:p>
            <a:pPr>
              <a:buNone/>
            </a:pPr>
            <a:r>
              <a:rPr lang="ru-RU" dirty="0" smtClean="0"/>
              <a:t>Однако испаряемость в тундре столь мала, что количество осадков постоянно превышает испаряемость ,максимальная</a:t>
            </a:r>
            <a:r>
              <a:rPr lang="ru-RU" b="1" dirty="0" smtClean="0"/>
              <a:t> </a:t>
            </a:r>
            <a:r>
              <a:rPr lang="ru-RU" dirty="0" smtClean="0"/>
              <a:t>холодная погода до−50° С</a:t>
            </a:r>
          </a:p>
          <a:p>
            <a:pPr>
              <a:buNone/>
            </a:pPr>
            <a:r>
              <a:rPr lang="ru-RU" dirty="0" smtClean="0"/>
              <a:t> Как следствие, тундры заболочены; коэффициент увлажнения составляет 1,5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1143000"/>
            <a:ext cx="2000264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Почва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249424"/>
            <a:ext cx="6643734" cy="1751080"/>
          </a:xfrm>
        </p:spPr>
        <p:txBody>
          <a:bodyPr>
            <a:normAutofit fontScale="70000" lnSpcReduction="20000"/>
          </a:bodyPr>
          <a:lstStyle/>
          <a:p>
            <a:pPr fontAlgn="base">
              <a:buNone/>
            </a:pPr>
            <a:r>
              <a:rPr lang="ru-RU" dirty="0" smtClean="0"/>
              <a:t>В тундре бывает песчаная, глинистая, торфяная, каменистая почва. На западе России — это глинисто-песчаные равнины с множеством рек, болот и озер. На востоке </a:t>
            </a:r>
            <a:r>
              <a:rPr lang="ru-RU" b="1" dirty="0" smtClean="0"/>
              <a:t>встречаются горные хребты и скалы.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Тундровые почвы совсем </a:t>
            </a:r>
            <a:r>
              <a:rPr lang="ru-RU" b="1" dirty="0" smtClean="0"/>
              <a:t>неплодородны.</a:t>
            </a:r>
            <a:r>
              <a:rPr lang="ru-RU" dirty="0" smtClean="0"/>
              <a:t> </a:t>
            </a:r>
          </a:p>
          <a:p>
            <a:pPr fontAlgn="base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1506" name="Picture 2" descr="https://im3-tub-ru.yandex.net/i?id=84c7d0ad0bde1a394ae75865e174a98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929067"/>
            <a:ext cx="5143496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Растительный мир </a:t>
            </a:r>
            <a:r>
              <a:rPr lang="ru-RU" b="1" dirty="0" smtClean="0"/>
              <a:t>тундры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249424"/>
            <a:ext cx="7901014" cy="232258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Лесов в тундре нет. Его росту мешают три основные причины — холодное и непродолжительное лето, сильные ветры и высокая влажность воздуха.</a:t>
            </a:r>
          </a:p>
          <a:p>
            <a:pPr>
              <a:buNone/>
            </a:pPr>
            <a:r>
              <a:rPr lang="ru-RU" dirty="0" smtClean="0"/>
              <a:t>Большинство тундровых растений — вечнозелёные многолетники</a:t>
            </a:r>
            <a:r>
              <a:rPr lang="ru-RU" dirty="0" smtClean="0"/>
              <a:t>: Карликовая </a:t>
            </a:r>
            <a:r>
              <a:rPr lang="ru-RU" dirty="0" smtClean="0"/>
              <a:t>берёза, Мох ягель, Голубика, Морошка, Брусника, Клюква.</a:t>
            </a:r>
          </a:p>
          <a:p>
            <a:endParaRPr lang="ru-RU" dirty="0"/>
          </a:p>
        </p:txBody>
      </p:sp>
      <p:pic>
        <p:nvPicPr>
          <p:cNvPr id="20481" name="Picture 1" descr="C:\Users\Настя\Desktop\обои на ПК\3395-55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357694"/>
            <a:ext cx="6072230" cy="235743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Животный мир тундры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543956" cy="1108138"/>
          </a:xfrm>
        </p:spPr>
        <p:txBody>
          <a:bodyPr>
            <a:normAutofit/>
          </a:bodyPr>
          <a:lstStyle/>
          <a:p>
            <a:pPr marL="84138" indent="25400">
              <a:buNone/>
            </a:pPr>
            <a:r>
              <a:rPr lang="ru-RU" dirty="0" smtClean="0"/>
              <a:t>Животный мир </a:t>
            </a:r>
            <a:r>
              <a:rPr lang="ru-RU" dirty="0" smtClean="0"/>
              <a:t>тундровой </a:t>
            </a:r>
            <a:r>
              <a:rPr lang="ru-RU" dirty="0" smtClean="0"/>
              <a:t>зоны разнообразен</a:t>
            </a:r>
            <a:r>
              <a:rPr lang="ru-RU" dirty="0" smtClean="0"/>
              <a:t>: волки</a:t>
            </a:r>
            <a:r>
              <a:rPr lang="ru-RU" dirty="0" smtClean="0"/>
              <a:t>, медведи,  северный олень.</a:t>
            </a:r>
            <a:endParaRPr lang="ru-RU" dirty="0"/>
          </a:p>
        </p:txBody>
      </p:sp>
      <p:pic>
        <p:nvPicPr>
          <p:cNvPr id="19458" name="Picture 2" descr="Хозяин тундры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7572428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Население и его занятость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2428892"/>
          </a:xfrm>
        </p:spPr>
        <p:txBody>
          <a:bodyPr>
            <a:normAutofit fontScale="62500" lnSpcReduction="20000"/>
          </a:bodyPr>
          <a:lstStyle/>
          <a:p>
            <a:pPr marL="84138" indent="25400">
              <a:buNone/>
            </a:pPr>
            <a:r>
              <a:rPr lang="ru-RU" dirty="0" smtClean="0"/>
              <a:t>Плотность населения в тундре невелика: меньше 1 человека на 1кв.км. Здесь живут ханты, манси, эскимосы, эвенки, саами, ненцы, якуты, чукчи и др. Коренные жители занимаются оленеводством, рыболовством (навага, нельма и др.), охотой (песцы, морской зверь, песец, волк, куропатки, гуси, утки и др.). Зимой из замороженной рыбы готовят строганину – состругивают стружкой мясо, добавляя в него приправы, ягоды; в такой еде много витаминов. Оленеводы разводят домашних северных оленей. Круглый год животные должны быть на пастбищах. Крупнейшие города тундры – Мурманск и Норильск.</a:t>
            </a:r>
          </a:p>
          <a:p>
            <a:endParaRPr lang="ru-RU" dirty="0"/>
          </a:p>
        </p:txBody>
      </p:sp>
      <p:pic>
        <p:nvPicPr>
          <p:cNvPr id="18434" name="Picture 2" descr="https://im2-tub-ru.yandex.net/i?id=ed428868f8a13d944cf89dd6cc0283b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643314"/>
            <a:ext cx="4643470" cy="3071834"/>
          </a:xfrm>
          <a:prstGeom prst="rect">
            <a:avLst/>
          </a:prstGeom>
          <a:noFill/>
        </p:spPr>
      </p:pic>
      <p:sp>
        <p:nvSpPr>
          <p:cNvPr id="18436" name="AutoShape 4" descr="http://primakom.ru/photos/natsionalnaya-odejda-eskimosov-severnoy-kanady-120973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://primakom.ru/photos/natsionalnaya-odejda-eskimosov-severnoy-kanady-120973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9" name="Picture 7" descr="C:\Users\Настя\Desktop\обои на ПК\natsionalnaya-odejda-eskimosov-severnoy-kanady-120973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959774"/>
            <a:ext cx="3643338" cy="243891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/>
          </a:bodyPr>
          <a:lstStyle/>
          <a:p>
            <a:r>
              <a:rPr lang="ru-RU" b="1" dirty="0" smtClean="0"/>
              <a:t>Экологические </a:t>
            </a:r>
            <a:r>
              <a:rPr lang="ru-RU" b="1" dirty="0" smtClean="0"/>
              <a:t>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396565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1. Нарушается поверхность почвы от гусениц тракторов и вездеходов, гибнут </a:t>
            </a:r>
            <a:r>
              <a:rPr lang="ru-RU" dirty="0" smtClean="0"/>
              <a:t>растения.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2. Местность загрязняется нефтью во время её </a:t>
            </a:r>
            <a:r>
              <a:rPr lang="ru-RU" dirty="0" smtClean="0"/>
              <a:t>добычи.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3. Незаконная охота – </a:t>
            </a:r>
            <a:r>
              <a:rPr lang="ru-RU" dirty="0" smtClean="0"/>
              <a:t>браконьерство.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4. Оленьи пастбища вытаптываются, потому что оленей не всегда вовремя перегоняют на другие места, на восстановление пастбища нужно 15 лет!” (показать знак «Ограничение выпаса оленей”).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84784"/>
            <a:ext cx="7817522" cy="295232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 </a:t>
            </a:r>
            <a:r>
              <a:rPr lang="ru-RU" sz="3600" b="1" dirty="0" smtClean="0"/>
              <a:t>Справочные </a:t>
            </a:r>
            <a:r>
              <a:rPr lang="ru-RU" sz="3600" b="1" dirty="0" smtClean="0"/>
              <a:t>материалы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http</a:t>
            </a:r>
            <a:r>
              <a:rPr lang="ru-RU" dirty="0" smtClean="0"/>
              <a:t>://</a:t>
            </a:r>
            <a:r>
              <a:rPr lang="ru-RU" dirty="0" smtClean="0"/>
              <a:t>informic-doam.ru,</a:t>
            </a:r>
          </a:p>
          <a:p>
            <a:pPr>
              <a:buNone/>
            </a:pPr>
            <a:r>
              <a:rPr lang="ru-RU" dirty="0" smtClean="0"/>
              <a:t>http</a:t>
            </a:r>
            <a:r>
              <a:rPr lang="ru-RU" dirty="0" smtClean="0"/>
              <a:t>://www.doklad-na-temu.ru.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220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Природная зона России - тундра </vt:lpstr>
      <vt:lpstr>Географическое положение </vt:lpstr>
      <vt:lpstr>Климат </vt:lpstr>
      <vt:lpstr>Почва </vt:lpstr>
      <vt:lpstr>Растительный мир тундры </vt:lpstr>
      <vt:lpstr>Животный мир тундры</vt:lpstr>
      <vt:lpstr>Население и его занятость </vt:lpstr>
      <vt:lpstr>Экологические проблемы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Природная зона России Тундра </dc:title>
  <dc:creator>Настя</dc:creator>
  <cp:lastModifiedBy>Дима</cp:lastModifiedBy>
  <cp:revision>12</cp:revision>
  <dcterms:created xsi:type="dcterms:W3CDTF">2017-03-01T17:54:00Z</dcterms:created>
  <dcterms:modified xsi:type="dcterms:W3CDTF">2017-03-18T15:53:49Z</dcterms:modified>
</cp:coreProperties>
</file>