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4" r:id="rId2"/>
    <p:sldId id="275" r:id="rId3"/>
    <p:sldId id="276" r:id="rId4"/>
    <p:sldId id="277" r:id="rId5"/>
    <p:sldId id="268" r:id="rId6"/>
    <p:sldId id="269" r:id="rId7"/>
    <p:sldId id="272" r:id="rId8"/>
    <p:sldId id="273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08" autoAdjust="0"/>
    <p:restoredTop sz="94660"/>
  </p:normalViewPr>
  <p:slideViewPr>
    <p:cSldViewPr>
      <p:cViewPr varScale="1">
        <p:scale>
          <a:sx n="107" d="100"/>
          <a:sy n="107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8BDD355-7696-4E6B-95F4-3C3AB71C96F5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ABDBB5-A93C-4CF7-8E7C-2686339A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over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51;&#1077;&#1089;&#1086;&#1089;&#1090;&#1077;&#1087;&#1100;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8802"/>
            <a:ext cx="9144000" cy="163677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Лесостепи в России</a:t>
            </a:r>
            <a:endParaRPr lang="ru-RU" sz="6000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8" r="5598"/>
          <a:stretch>
            <a:fillRect/>
          </a:stretch>
        </p:blipFill>
        <p:spPr>
          <a:xfrm>
            <a:off x="4499992" y="1916832"/>
            <a:ext cx="4114800" cy="3127806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95536" y="1340768"/>
            <a:ext cx="3298578" cy="5517232"/>
          </a:xfrm>
        </p:spPr>
        <p:txBody>
          <a:bodyPr anchor="ctr"/>
          <a:lstStyle/>
          <a:p>
            <a:r>
              <a:rPr lang="ru-RU" dirty="0"/>
              <a:t>В Евразии лесостепи протягиваются сплошной полосой с запада на восток от восточных предгорий Карпат до Алтая.</a:t>
            </a:r>
          </a:p>
          <a:p>
            <a:r>
              <a:rPr lang="ru-RU" dirty="0"/>
              <a:t>Отдельные участки лесостепей располагаются в пределах Среднедунайской равнины, ряда межгорных котловин Южной Сибири, Северного Казахстана и на Дальнем Востоке.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174" y="0"/>
            <a:ext cx="9155174" cy="1143000"/>
          </a:xfrm>
        </p:spPr>
        <p:txBody>
          <a:bodyPr/>
          <a:lstStyle/>
          <a:p>
            <a:pPr algn="ctr"/>
            <a:r>
              <a:rPr lang="ru-RU" dirty="0" smtClean="0"/>
              <a:t>Географическое положение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60871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0"/>
            <a:ext cx="4032448" cy="6858000"/>
          </a:xfrm>
        </p:spPr>
        <p:txBody>
          <a:bodyPr anchor="ctr"/>
          <a:lstStyle/>
          <a:p>
            <a:r>
              <a:rPr lang="ru-RU" dirty="0"/>
              <a:t>Климат лесостепи, как правило, умеренно-континентальный.</a:t>
            </a:r>
          </a:p>
          <a:p>
            <a:r>
              <a:rPr lang="ru-RU" dirty="0"/>
              <a:t>Лето в лесостепи часто бывает жаркое и засушливое, особенно на юге лесостепи. Иногда же оно может быть холодным и дождливым, но это редко. Средняя температура июля в зависимости от места расположения колеблется приблизительно от 18,5°—23 °С (</a:t>
            </a:r>
            <a:r>
              <a:rPr lang="en-US" dirty="0"/>
              <a:t>t</a:t>
            </a:r>
            <a:r>
              <a:rPr lang="ru-RU" dirty="0"/>
              <a:t>° местами достигает +40°С).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31857"/>
            <a:ext cx="9144000" cy="1143000"/>
          </a:xfrm>
        </p:spPr>
        <p:txBody>
          <a:bodyPr/>
          <a:lstStyle/>
          <a:p>
            <a:pPr algn="ctr"/>
            <a:r>
              <a:rPr lang="ru-RU" dirty="0" smtClean="0"/>
              <a:t>Климат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2" r="21632"/>
          <a:stretch>
            <a:fillRect/>
          </a:stretch>
        </p:blipFill>
        <p:spPr>
          <a:xfrm>
            <a:off x="4644008" y="1733804"/>
            <a:ext cx="4114800" cy="312737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</p:pic>
      <p:sp>
        <p:nvSpPr>
          <p:cNvPr id="13" name="TextBox 12"/>
          <p:cNvSpPr txBox="1"/>
          <p:nvPr/>
        </p:nvSpPr>
        <p:spPr>
          <a:xfrm>
            <a:off x="4644016" y="4888258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Лето в лесостепи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90359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0"/>
            <a:ext cx="4032448" cy="6858000"/>
          </a:xfrm>
        </p:spPr>
        <p:txBody>
          <a:bodyPr anchor="ctr"/>
          <a:lstStyle/>
          <a:p>
            <a:r>
              <a:rPr lang="ru-RU" dirty="0"/>
              <a:t>Зима в лесостепи мягкая, с частыми оттепелями на крайнем юго–западе и суровая, с устойчивыми морозами в центре и на востоке. Средний из абсолютных минимумов </a:t>
            </a:r>
            <a:r>
              <a:rPr lang="en-US" dirty="0"/>
              <a:t>t</a:t>
            </a:r>
            <a:r>
              <a:rPr lang="ru-RU" dirty="0"/>
              <a:t>° воздуха за зиму от –43°— –39°С.</a:t>
            </a:r>
          </a:p>
          <a:p>
            <a:r>
              <a:rPr lang="ru-RU" dirty="0"/>
              <a:t>Годовое количество осадков 600 мм.</a:t>
            </a:r>
          </a:p>
          <a:p>
            <a:r>
              <a:rPr lang="ru-RU" dirty="0"/>
              <a:t>Коэффициент увлажнения=0,6(Увлажнение недостаточное).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ru-RU" dirty="0" smtClean="0"/>
              <a:t>Климат</a:t>
            </a:r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4" r="18484"/>
          <a:stretch>
            <a:fillRect/>
          </a:stretch>
        </p:blipFill>
        <p:spPr>
          <a:xfrm>
            <a:off x="4860032" y="1850108"/>
            <a:ext cx="4114800" cy="3127806"/>
          </a:xfrm>
        </p:spPr>
      </p:pic>
      <p:sp>
        <p:nvSpPr>
          <p:cNvPr id="9" name="TextBox 8"/>
          <p:cNvSpPr txBox="1"/>
          <p:nvPr/>
        </p:nvSpPr>
        <p:spPr>
          <a:xfrm>
            <a:off x="4932040" y="5001591"/>
            <a:ext cx="4067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Зима в лесостепи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041409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ipa_krupnolistnaya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4184" b="14184"/>
          <a:stretch>
            <a:fillRect/>
          </a:stretch>
        </p:blipFill>
        <p:spPr>
          <a:xfrm>
            <a:off x="4644008" y="1484784"/>
            <a:ext cx="4114800" cy="312780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0"/>
            <a:ext cx="4392488" cy="6872813"/>
          </a:xfrm>
        </p:spPr>
        <p:txBody>
          <a:bodyPr anchor="ctr">
            <a:normAutofit/>
          </a:bodyPr>
          <a:lstStyle/>
          <a:p>
            <a:r>
              <a:rPr lang="ru-RU" sz="1800" dirty="0"/>
              <a:t>Характерно сложное чередование на водоразделах живописных массивов лиственных лесов (реже хвойных боров) с участками разнотравных степей. В Европе и в Европейской части России типичны светлые широколиственные леса из дуба (дубравы), липы, каштана, ясеня и др. Встречаются также </a:t>
            </a:r>
            <a:r>
              <a:rPr lang="ru-RU" sz="1800" dirty="0" err="1"/>
              <a:t>байрачные</a:t>
            </a:r>
            <a:r>
              <a:rPr lang="ru-RU" sz="1800" dirty="0"/>
              <a:t> леса.</a:t>
            </a:r>
          </a:p>
          <a:p>
            <a:r>
              <a:rPr lang="ru-RU" sz="1800" dirty="0"/>
              <a:t>В Сибири распространены островные мелколиственные березово-осиновые колки.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59424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Растительный </a:t>
            </a:r>
            <a:r>
              <a:rPr lang="ru-RU" sz="2800" dirty="0" smtClean="0"/>
              <a:t>мир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4869160"/>
            <a:ext cx="7763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Липа</a:t>
            </a:r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942" r="8942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3" y="0"/>
            <a:ext cx="4320481" cy="6869402"/>
          </a:xfrm>
        </p:spPr>
        <p:txBody>
          <a:bodyPr anchor="ctr">
            <a:noAutofit/>
          </a:bodyPr>
          <a:lstStyle/>
          <a:p>
            <a:r>
              <a:rPr lang="ru-RU" sz="1800" dirty="0"/>
              <a:t>В лесостепи нет особых, свойственных только ей видов животных.</a:t>
            </a:r>
          </a:p>
          <a:p>
            <a:r>
              <a:rPr lang="ru-RU" sz="1800" dirty="0"/>
              <a:t>Типично степные виды (суслик, сурок, дрофа и др.) сочетаются и существуют здесь с типично лесными представителями (белка, куница, лось) и тому подобное.</a:t>
            </a:r>
          </a:p>
          <a:p>
            <a:r>
              <a:rPr lang="ru-RU" sz="1800" dirty="0"/>
              <a:t> Видовой состав меняется от степного к лесному при движении на север.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98"/>
            <a:ext cx="9144000" cy="7383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Животный мир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08861" y="3948601"/>
            <a:ext cx="955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Суслик</a:t>
            </a:r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2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789" r="10789"/>
          <a:stretch>
            <a:fillRect/>
          </a:stretch>
        </p:blipFill>
        <p:spPr>
          <a:xfrm>
            <a:off x="2897246" y="1282447"/>
            <a:ext cx="6247397" cy="492922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-14431"/>
            <a:ext cx="3528392" cy="6226100"/>
          </a:xfrm>
        </p:spPr>
        <p:txBody>
          <a:bodyPr>
            <a:noAutofit/>
          </a:bodyPr>
          <a:lstStyle/>
          <a:p>
            <a:r>
              <a:rPr lang="ru-RU" dirty="0"/>
              <a:t>Природные ландшафты лесостепи подвергались очень сильному и длительному антропогенному воздействию, главным образом из-за плодородных почв. Большая часть лесостепи распахана и интенсивно используется под земледелие — традиционное занятие коренного населения. Мегафауна практически уничтожена. Для охраны и изучения лесостепи созданы национальные парки и заповедники, в том числе Приволжская лесостепь, </a:t>
            </a:r>
            <a:r>
              <a:rPr lang="ru-RU" dirty="0" err="1"/>
              <a:t>Галичья</a:t>
            </a:r>
            <a:r>
              <a:rPr lang="ru-RU" dirty="0"/>
              <a:t> гора, </a:t>
            </a:r>
            <a:r>
              <a:rPr lang="ru-RU" dirty="0" err="1"/>
              <a:t>Воронинский</a:t>
            </a:r>
            <a:r>
              <a:rPr lang="ru-RU" dirty="0"/>
              <a:t> заповедник и др.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Хозяйственная  деятельность </a:t>
            </a:r>
            <a:r>
              <a:rPr lang="ru-RU" sz="2800" dirty="0" smtClean="0"/>
              <a:t>человека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Галичья</a:t>
            </a:r>
            <a:r>
              <a:rPr lang="ru-RU" dirty="0" smtClean="0"/>
              <a:t> Гора»(заповедник),Липецкая область.</a:t>
            </a:r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893" y="332656"/>
            <a:ext cx="9144000" cy="1143000"/>
          </a:xfrm>
        </p:spPr>
        <p:txBody>
          <a:bodyPr anchor="t"/>
          <a:lstStyle/>
          <a:p>
            <a:pPr algn="ctr"/>
            <a:r>
              <a:rPr lang="ru-RU" dirty="0" smtClean="0"/>
              <a:t>Проблемы и </a:t>
            </a:r>
            <a:r>
              <a:rPr lang="ru-RU" dirty="0" smtClean="0"/>
              <a:t>пути </a:t>
            </a:r>
            <a:r>
              <a:rPr lang="ru-RU" dirty="0" smtClean="0"/>
              <a:t>их </a:t>
            </a:r>
            <a:r>
              <a:rPr lang="ru-RU" dirty="0" smtClean="0"/>
              <a:t>решения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52" y="1484784"/>
            <a:ext cx="7920880" cy="4482832"/>
          </a:xfrm>
        </p:spPr>
        <p:txBody>
          <a:bodyPr>
            <a:normAutofit/>
          </a:bodyPr>
          <a:lstStyle/>
          <a:p>
            <a:r>
              <a:rPr lang="ru-RU" b="1" u="sng" dirty="0"/>
              <a:t>Проблема:</a:t>
            </a:r>
          </a:p>
          <a:p>
            <a:pPr marL="45720" indent="0">
              <a:buNone/>
            </a:pPr>
            <a:r>
              <a:rPr lang="ru-RU" dirty="0"/>
              <a:t>Главные враги почв лесостепи водная и ветровая эрозия. Часты засухи, а суховеи выдувают верхний плодородный слой почвы. При ливневом характере осадков и дружном таянии снегов также происходит смыв гумусового горизонта и образование оврагов на полях.</a:t>
            </a:r>
          </a:p>
          <a:p>
            <a:r>
              <a:rPr lang="ru-RU" dirty="0"/>
              <a:t> </a:t>
            </a:r>
            <a:r>
              <a:rPr lang="ru-RU" b="1" u="sng" dirty="0"/>
              <a:t>Путь решения:</a:t>
            </a:r>
          </a:p>
          <a:p>
            <a:pPr marL="45720" indent="0">
              <a:buNone/>
            </a:pPr>
            <a:r>
              <a:rPr lang="ru-RU" dirty="0" smtClean="0"/>
              <a:t>Для </a:t>
            </a:r>
            <a:r>
              <a:rPr lang="ru-RU" dirty="0"/>
              <a:t>сохранения пахотных земель необходимо вести борьбу с водной и ветровой эрозией, один из видов такой борьбы это посадка лесных полос. Поэтому современный облик лесостепи это сочетание сельскохозяйственных ландшафтов с искусственными лесопосадками.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ru-RU" dirty="0" smtClean="0"/>
              <a:t>Источники </a:t>
            </a:r>
            <a:r>
              <a:rPr lang="ru-RU" dirty="0" smtClean="0"/>
              <a:t>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136904" cy="5184576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https://ru.wikipedia.org/wiki/</a:t>
            </a:r>
            <a:r>
              <a:rPr lang="ru-RU" dirty="0" smtClean="0">
                <a:hlinkClick r:id="rId2"/>
              </a:rPr>
              <a:t>Лесостепь</a:t>
            </a:r>
            <a:endParaRPr lang="ru-RU" dirty="0" smtClean="0"/>
          </a:p>
          <a:p>
            <a:r>
              <a:rPr lang="ru-RU" dirty="0" smtClean="0"/>
              <a:t>Учебник по географии 8 класс (В.П. Дронов.) 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457</TotalTime>
  <Words>311</Words>
  <Application>Microsoft Office PowerPoint</Application>
  <PresentationFormat>Экран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Лесостепи в России</vt:lpstr>
      <vt:lpstr>Географическое положение</vt:lpstr>
      <vt:lpstr>Климат</vt:lpstr>
      <vt:lpstr>Климат</vt:lpstr>
      <vt:lpstr>Растительный мир</vt:lpstr>
      <vt:lpstr>Животный мир</vt:lpstr>
      <vt:lpstr>Хозяйственная  деятельность человека</vt:lpstr>
      <vt:lpstr>Проблемы и пути их решения</vt:lpstr>
      <vt:lpstr>Источники информации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Дима</cp:lastModifiedBy>
  <cp:revision>41</cp:revision>
  <dcterms:created xsi:type="dcterms:W3CDTF">2016-11-18T12:26:43Z</dcterms:created>
  <dcterms:modified xsi:type="dcterms:W3CDTF">2017-03-18T16:06:02Z</dcterms:modified>
</cp:coreProperties>
</file>