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9" r:id="rId10"/>
    <p:sldId id="264" r:id="rId11"/>
    <p:sldId id="265" r:id="rId12"/>
    <p:sldId id="266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138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036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111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549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203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239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07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810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855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476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098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A6FE2-4A4A-44CC-9BD5-CC47AC134CBD}" type="datetimeFigureOut">
              <a:rPr lang="ru-RU" smtClean="0"/>
              <a:t>05.02.2017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F5A56-FAC8-4CA2-9465-7F6431AFEC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066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345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898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801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304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067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180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934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984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727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2410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141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5237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492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1819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898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2017-02-05T14:24:42Z</dcterms:created>
  <dcterms:modified xsi:type="dcterms:W3CDTF">2017-02-05T14:33:38Z</dcterms:modified>
</cp:coreProperties>
</file>