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66C3D-A5BD-4548-944B-41411F2A455B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DA045-BE64-4D5F-9FB1-4A5C3A2515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12882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66C3D-A5BD-4548-944B-41411F2A455B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DA045-BE64-4D5F-9FB1-4A5C3A2515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3226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66C3D-A5BD-4548-944B-41411F2A455B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DA045-BE64-4D5F-9FB1-4A5C3A2515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196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66C3D-A5BD-4548-944B-41411F2A455B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DA045-BE64-4D5F-9FB1-4A5C3A2515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2105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66C3D-A5BD-4548-944B-41411F2A455B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DA045-BE64-4D5F-9FB1-4A5C3A2515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45585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66C3D-A5BD-4548-944B-41411F2A455B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DA045-BE64-4D5F-9FB1-4A5C3A2515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68903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66C3D-A5BD-4548-944B-41411F2A455B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DA045-BE64-4D5F-9FB1-4A5C3A2515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229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66C3D-A5BD-4548-944B-41411F2A455B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DA045-BE64-4D5F-9FB1-4A5C3A2515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007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66C3D-A5BD-4548-944B-41411F2A455B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DA045-BE64-4D5F-9FB1-4A5C3A2515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480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66C3D-A5BD-4548-944B-41411F2A455B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DA045-BE64-4D5F-9FB1-4A5C3A2515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678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66C3D-A5BD-4548-944B-41411F2A455B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4DA045-BE64-4D5F-9FB1-4A5C3A2515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3509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66C3D-A5BD-4548-944B-41411F2A455B}" type="datetimeFigureOut">
              <a:rPr lang="ru-RU" smtClean="0"/>
              <a:t>19.02.2017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DA045-BE64-4D5F-9FB1-4A5C3A2515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0211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54996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5270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5072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22169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07042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486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02346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18117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106003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Экран (4:3)</PresentationFormat>
  <Paragraphs>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Дима</dc:creator>
  <cp:lastModifiedBy>Дима</cp:lastModifiedBy>
  <cp:revision>1</cp:revision>
  <dcterms:created xsi:type="dcterms:W3CDTF">2017-02-19T18:54:10Z</dcterms:created>
  <dcterms:modified xsi:type="dcterms:W3CDTF">2017-02-19T19:01:32Z</dcterms:modified>
</cp:coreProperties>
</file>