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039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46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686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855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59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907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10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52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325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93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208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0726B-000C-4082-A64F-2242A660BB7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60023-E1C0-4C73-9B2C-FF8110C63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27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7059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347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47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822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4655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2017-02-19T18:49:42Z</dcterms:created>
  <dcterms:modified xsi:type="dcterms:W3CDTF">2017-02-19T18:54:08Z</dcterms:modified>
</cp:coreProperties>
</file>