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3" r:id="rId6"/>
    <p:sldId id="264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mileplanet.ru/andorra/" TargetMode="External"/><Relationship Id="rId2" Type="http://schemas.openxmlformats.org/officeDocument/2006/relationships/hyperlink" Target="https://ru.wikipedia.org/wiki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643174" y="357166"/>
            <a:ext cx="4241676" cy="1485912"/>
          </a:xfrm>
        </p:spPr>
        <p:txBody>
          <a:bodyPr>
            <a:normAutofit/>
          </a:bodyPr>
          <a:lstStyle/>
          <a:p>
            <a:r>
              <a:rPr lang="ru-RU" sz="8000" dirty="0" smtClean="0"/>
              <a:t>Андорра</a:t>
            </a:r>
            <a:endParaRPr lang="ru-RU" sz="8000" dirty="0"/>
          </a:p>
        </p:txBody>
      </p:sp>
      <p:pic>
        <p:nvPicPr>
          <p:cNvPr id="1026" name="Picture 2" descr="C:\Users\roman\Desktop\андорра\Флаг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357430"/>
            <a:ext cx="5575649" cy="3714776"/>
          </a:xfrm>
          <a:prstGeom prst="rect">
            <a:avLst/>
          </a:prstGeom>
          <a:noFill/>
        </p:spPr>
      </p:pic>
      <p:pic>
        <p:nvPicPr>
          <p:cNvPr id="1030" name="Picture 6" descr="https://www.smileplanet.ru/upload/iblock/859/310pxCoatofarmsofAndorr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2500306"/>
            <a:ext cx="3086158" cy="3305177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619942" y="6072206"/>
            <a:ext cx="6214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Флаг</a:t>
            </a:r>
            <a:endParaRPr lang="ru-RU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7143768" y="5929330"/>
            <a:ext cx="642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Герб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Общие сведения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+mj-lt"/>
              </a:rPr>
              <a:t>Андорра  — одно из карликовых государств Европы, не имеющее выхода к морю, расположенное в восточных Пиренеях между Францией и Испанией.</a:t>
            </a:r>
          </a:p>
          <a:p>
            <a:r>
              <a:rPr lang="ru-RU" dirty="0" smtClean="0">
                <a:latin typeface="+mj-lt"/>
              </a:rPr>
              <a:t>Столица — </a:t>
            </a:r>
            <a:r>
              <a:rPr lang="ru-RU" dirty="0" err="1" smtClean="0">
                <a:latin typeface="+mj-lt"/>
              </a:rPr>
              <a:t>Андорра-ла-Велья</a:t>
            </a:r>
            <a:r>
              <a:rPr lang="ru-RU" dirty="0" smtClean="0">
                <a:latin typeface="+mj-lt"/>
              </a:rPr>
              <a:t>.</a:t>
            </a:r>
          </a:p>
          <a:p>
            <a:r>
              <a:rPr lang="ru-RU" dirty="0" smtClean="0">
                <a:latin typeface="+mj-lt"/>
              </a:rPr>
              <a:t>Площадь территории составляет 467 км</a:t>
            </a:r>
            <a:r>
              <a:rPr lang="ru-RU" baseline="30000" dirty="0" smtClean="0">
                <a:latin typeface="+mj-lt"/>
              </a:rPr>
              <a:t>2</a:t>
            </a:r>
            <a:r>
              <a:rPr lang="ru-RU" dirty="0" smtClean="0">
                <a:latin typeface="+mj-lt"/>
              </a:rPr>
              <a:t>. </a:t>
            </a:r>
          </a:p>
          <a:p>
            <a:r>
              <a:rPr lang="ru-RU" dirty="0" smtClean="0">
                <a:latin typeface="+mj-lt"/>
              </a:rPr>
              <a:t>Численность населения - 85,470 человек, плотность 179.8 чел./км².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29600" cy="11430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Природные условия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85926"/>
            <a:ext cx="4186238" cy="485778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В рельефе Андорры преобладают высокие скалистые горы, разделённые узкими долинами.</a:t>
            </a:r>
            <a:br>
              <a:rPr lang="ru-RU" dirty="0" smtClean="0"/>
            </a:b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На территории Андорры есть месторождения железной руды и свинца.</a:t>
            </a:r>
            <a:br>
              <a:rPr lang="ru-RU" dirty="0" smtClean="0"/>
            </a:b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Климат Андорры умеренный, со снежной холодной зимой и прохладным сухим летом. Средняя температура +9 °C.</a:t>
            </a:r>
            <a:br>
              <a:rPr lang="ru-RU" dirty="0" smtClean="0"/>
            </a:b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На территории Андорры много горных озёр ледникового происхождения.</a:t>
            </a:r>
            <a:endParaRPr lang="ru-RU" dirty="0"/>
          </a:p>
        </p:txBody>
      </p:sp>
      <p:pic>
        <p:nvPicPr>
          <p:cNvPr id="63490" name="Picture 2" descr="C:\Users\roman\Desktop\андорра\Озеро Энголастерс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5" y="1916832"/>
            <a:ext cx="4643470" cy="372389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10372" y="5646858"/>
            <a:ext cx="19704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Озеро </a:t>
            </a:r>
            <a:r>
              <a:rPr lang="ru-RU" sz="1600" dirty="0" err="1" smtClean="0"/>
              <a:t>Энголастерс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229600" cy="1000148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Характеристика населения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00174"/>
            <a:ext cx="4500594" cy="5214974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Государственный язык — каталанский.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Численность населения составляет 85.470 человек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Уровень урбанизации 95 %</a:t>
            </a:r>
          </a:p>
          <a:p>
            <a:r>
              <a:rPr lang="ru-RU" dirty="0" smtClean="0"/>
              <a:t>Население по национальному составу: </a:t>
            </a:r>
          </a:p>
          <a:p>
            <a:pPr>
              <a:buNone/>
            </a:pPr>
            <a:r>
              <a:rPr lang="ru-RU" dirty="0" smtClean="0"/>
              <a:t>   Андоррцы 31 % </a:t>
            </a:r>
          </a:p>
          <a:p>
            <a:pPr>
              <a:buNone/>
            </a:pPr>
            <a:r>
              <a:rPr lang="ru-RU" dirty="0" smtClean="0"/>
              <a:t>   Испанцы 45 % </a:t>
            </a:r>
          </a:p>
          <a:p>
            <a:pPr>
              <a:buNone/>
            </a:pPr>
            <a:r>
              <a:rPr lang="ru-RU" dirty="0" smtClean="0"/>
              <a:t>   Португальцы 11 % </a:t>
            </a:r>
          </a:p>
          <a:p>
            <a:pPr>
              <a:buNone/>
            </a:pPr>
            <a:r>
              <a:rPr lang="ru-RU" dirty="0" smtClean="0"/>
              <a:t>   Французы 8 %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4514" name="Picture 2" descr="C:\Users\roman\Desktop\андорра\Деревня Ллортс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00922" y="1700808"/>
            <a:ext cx="4362445" cy="408393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968349" y="5784744"/>
            <a:ext cx="16839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Деревня </a:t>
            </a:r>
            <a:r>
              <a:rPr lang="ru-RU" sz="1600" dirty="0" err="1" smtClean="0"/>
              <a:t>Ллортс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28604"/>
            <a:ext cx="7974628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Андорра – центр туризма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5538" name="Picture 2" descr="http://to-world-travel.ru/img/2015/042220/50393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214422"/>
            <a:ext cx="7540890" cy="516690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803749" y="6381328"/>
            <a:ext cx="15049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Пал </a:t>
            </a:r>
            <a:r>
              <a:rPr lang="ru-RU" sz="1600" dirty="0" err="1" smtClean="0"/>
              <a:t>Аринсаль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4500570"/>
            <a:ext cx="1022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Ордино</a:t>
            </a:r>
            <a:endParaRPr lang="ru-RU" dirty="0"/>
          </a:p>
        </p:txBody>
      </p:sp>
      <p:pic>
        <p:nvPicPr>
          <p:cNvPr id="69635" name="Picture 3" descr="C:\Users\roman\Desktop\андорра\Андорра-ла-Вель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3089338"/>
            <a:ext cx="5643570" cy="3768661"/>
          </a:xfrm>
          <a:prstGeom prst="rect">
            <a:avLst/>
          </a:prstGeom>
          <a:noFill/>
        </p:spPr>
      </p:pic>
      <p:pic>
        <p:nvPicPr>
          <p:cNvPr id="69634" name="Picture 2" descr="C:\Users\roman\Desktop\андорра\Ордин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5214941" cy="450057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57290" y="6357958"/>
            <a:ext cx="2104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Андорра-ла-Велья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Источники информации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263752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https://ru.wikipedia.org/wiki/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https://www.smileplanet.ru/andorra/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92</TotalTime>
  <Words>79</Words>
  <Application>Microsoft Office PowerPoint</Application>
  <PresentationFormat>Экран (4:3)</PresentationFormat>
  <Paragraphs>31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Поток</vt:lpstr>
      <vt:lpstr>Андорра</vt:lpstr>
      <vt:lpstr>Общие сведения</vt:lpstr>
      <vt:lpstr>Природные условия</vt:lpstr>
      <vt:lpstr>Характеристика населения</vt:lpstr>
      <vt:lpstr>Андорра – центр туризма</vt:lpstr>
      <vt:lpstr>Презентация PowerPoint</vt:lpstr>
      <vt:lpstr>Источники информации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Андорра</dc:title>
  <dc:creator>roman</dc:creator>
  <cp:lastModifiedBy>Дима</cp:lastModifiedBy>
  <cp:revision>11</cp:revision>
  <dcterms:created xsi:type="dcterms:W3CDTF">2016-10-18T15:45:57Z</dcterms:created>
  <dcterms:modified xsi:type="dcterms:W3CDTF">2016-12-04T14:31:10Z</dcterms:modified>
</cp:coreProperties>
</file>