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346272-1A30-4313-926C-4302D39AA71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1F7DF1A-8182-4881-B068-404394B8BA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Общие закономерности биологической эволюции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47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Аналогичными органами у растений являются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Корень и корневище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Лист и чашелистик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Тычинка и пестик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646607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К дивергенции признаков у организмов приводят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Модификации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Комбинации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Мутации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948844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Аналогичными органами являются конечности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Крота и медведки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Крота и утки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Крота и собаки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341080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Гомологичными органами у животных являются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Крыло птицы и бабочки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Лапы тигра и крота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Конечности таракана и лягушки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46233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Конвергенция признаков наблюдается 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Мыши и зайца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Акулы и кита</a:t>
            </a:r>
          </a:p>
          <a:p>
            <a:pPr marL="633222" indent="-514350">
              <a:buFont typeface="+mj-lt"/>
              <a:buAutoNum type="arabicPeriod"/>
            </a:pPr>
            <a:r>
              <a:rPr lang="ru-RU" sz="4800" b="1" dirty="0" smtClean="0"/>
              <a:t>Волка и лисы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51201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</TotalTime>
  <Words>82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Общие закономерности биологической эволюции</vt:lpstr>
      <vt:lpstr>1. Аналогичными органами у растений являются</vt:lpstr>
      <vt:lpstr>2. К дивергенции признаков у организмов приводят</vt:lpstr>
      <vt:lpstr>3. Аналогичными органами являются конечности</vt:lpstr>
      <vt:lpstr>4. Гомологичными органами у животных являются</vt:lpstr>
      <vt:lpstr>5. Конвергенция признаков наблюдается у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6</cp:revision>
  <dcterms:created xsi:type="dcterms:W3CDTF">2016-11-14T05:58:28Z</dcterms:created>
  <dcterms:modified xsi:type="dcterms:W3CDTF">2016-11-14T06:26:36Z</dcterms:modified>
</cp:coreProperties>
</file>