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921991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150904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061125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493244"/>
      </p:ext>
    </p:extLst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094088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39563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331348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890553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943245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085222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042570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678E1-109A-413F-B30E-2DB2114E62B3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3731A-6554-4B78-9292-96ACDBC6F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124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b="0" kern="1200" cap="none" spc="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4005064"/>
            <a:ext cx="8784976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Введение. Географическое познание нашей планеты</a:t>
            </a:r>
            <a:endParaRPr lang="ru-RU" sz="54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212976"/>
            <a:ext cx="6400800" cy="792088"/>
          </a:xfrm>
        </p:spPr>
        <p:txBody>
          <a:bodyPr/>
          <a:lstStyle/>
          <a:p>
            <a:r>
              <a:rPr lang="ru-RU" dirty="0" smtClean="0"/>
              <a:t>Тестовая работа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54702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349071"/>
      </p:ext>
    </p:extLst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7200800" cy="18002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Задание 1.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Из </a:t>
            </a:r>
            <a:r>
              <a:rPr lang="ru-RU" b="1" dirty="0"/>
              <a:t>предложенных вариантов выберите </a:t>
            </a:r>
            <a:r>
              <a:rPr lang="ru-RU" b="1" dirty="0" smtClean="0"/>
              <a:t>правильный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363272" cy="3993307"/>
          </a:xfrm>
        </p:spPr>
        <p:txBody>
          <a:bodyPr/>
          <a:lstStyle/>
          <a:p>
            <a:pPr marL="0" lvl="0" indent="0">
              <a:buNone/>
            </a:pPr>
            <a:r>
              <a:rPr lang="en-US" sz="4000" b="1" i="1" dirty="0" smtClean="0"/>
              <a:t>1</a:t>
            </a:r>
            <a:r>
              <a:rPr lang="ru-RU" sz="4000" b="1" i="1" dirty="0" smtClean="0"/>
              <a:t>. Кого </a:t>
            </a:r>
            <a:r>
              <a:rPr lang="ru-RU" sz="4000" b="1" i="1" dirty="0"/>
              <a:t>из древних ученых называют творцом физической географии:</a:t>
            </a:r>
            <a:endParaRPr lang="ru-RU" sz="4000" b="1" dirty="0"/>
          </a:p>
          <a:p>
            <a:pPr marL="0" indent="0">
              <a:buNone/>
            </a:pPr>
            <a:r>
              <a:rPr lang="ru-RU" dirty="0"/>
              <a:t>А. </a:t>
            </a:r>
            <a:r>
              <a:rPr lang="ru-RU" dirty="0" smtClean="0"/>
              <a:t>Эратосфена                  Б</a:t>
            </a:r>
            <a:r>
              <a:rPr lang="ru-RU" dirty="0"/>
              <a:t>. </a:t>
            </a:r>
            <a:r>
              <a:rPr lang="ru-RU" dirty="0" smtClean="0"/>
              <a:t>Пифагора</a:t>
            </a:r>
          </a:p>
          <a:p>
            <a:pPr marL="0" indent="0">
              <a:buNone/>
            </a:pPr>
            <a:r>
              <a:rPr lang="ru-RU" dirty="0" smtClean="0"/>
              <a:t>В. Аристотеля                   </a:t>
            </a:r>
            <a:r>
              <a:rPr lang="ru-RU" dirty="0"/>
              <a:t>Г. </a:t>
            </a:r>
            <a:r>
              <a:rPr lang="ru-RU" dirty="0" smtClean="0"/>
              <a:t>Эвклида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76219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51520" y="1124744"/>
            <a:ext cx="8892480" cy="554461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dirty="0" smtClean="0"/>
              <a:t>2. Направление </a:t>
            </a:r>
            <a:r>
              <a:rPr lang="ru-RU" b="1" i="1" dirty="0"/>
              <a:t>в географии, </a:t>
            </a:r>
            <a:r>
              <a:rPr lang="ru-RU" b="1" i="1" dirty="0" smtClean="0"/>
              <a:t>описывающее </a:t>
            </a:r>
            <a:r>
              <a:rPr lang="ru-RU" b="1" i="1" dirty="0"/>
              <a:t>страны и их народности:</a:t>
            </a:r>
            <a:endParaRPr lang="ru-RU" b="1" dirty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. Начальная </a:t>
            </a:r>
            <a:r>
              <a:rPr lang="ru-RU" dirty="0" smtClean="0"/>
              <a:t>география           Б</a:t>
            </a:r>
            <a:r>
              <a:rPr lang="ru-RU" dirty="0"/>
              <a:t>. </a:t>
            </a:r>
            <a:r>
              <a:rPr lang="ru-RU" dirty="0" smtClean="0"/>
              <a:t>Страноведение         </a:t>
            </a:r>
            <a:r>
              <a:rPr lang="ru-RU" dirty="0"/>
              <a:t>В. Физическая </a:t>
            </a:r>
            <a:r>
              <a:rPr lang="ru-RU" dirty="0" smtClean="0"/>
              <a:t>география         </a:t>
            </a:r>
            <a:r>
              <a:rPr lang="ru-RU" dirty="0"/>
              <a:t>Г. </a:t>
            </a:r>
            <a:r>
              <a:rPr lang="ru-RU" dirty="0" smtClean="0"/>
              <a:t>Картография    </a:t>
            </a:r>
            <a:endParaRPr lang="ru-RU" dirty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b="1" i="1" dirty="0" smtClean="0"/>
              <a:t>3</a:t>
            </a:r>
            <a:r>
              <a:rPr lang="ru-RU" b="1" i="1" dirty="0"/>
              <a:t>. Викинги, сделали следующие важные открытия:</a:t>
            </a:r>
            <a:endParaRPr lang="ru-RU" b="1" dirty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. Гренландию, Исландию , Северную </a:t>
            </a:r>
            <a:r>
              <a:rPr lang="ru-RU" dirty="0" smtClean="0"/>
              <a:t>Америку      </a:t>
            </a:r>
            <a:r>
              <a:rPr lang="ru-RU" dirty="0"/>
              <a:t>Б. Исландию, Великобританию, </a:t>
            </a:r>
            <a:r>
              <a:rPr lang="ru-RU" dirty="0" smtClean="0"/>
              <a:t>Кипр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В</a:t>
            </a:r>
            <a:r>
              <a:rPr lang="ru-RU" dirty="0"/>
              <a:t>. Скандинавский полуостров, Канарские </a:t>
            </a:r>
            <a:r>
              <a:rPr lang="ru-RU" dirty="0" smtClean="0"/>
              <a:t>острова  </a:t>
            </a:r>
            <a:r>
              <a:rPr lang="ru-RU" dirty="0"/>
              <a:t>Г. Южную Америку, Острова </a:t>
            </a:r>
            <a:r>
              <a:rPr lang="ru-RU" dirty="0" err="1" smtClean="0"/>
              <a:t>Карибов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56024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/>
              <a:t>4</a:t>
            </a:r>
            <a:r>
              <a:rPr lang="ru-RU" sz="3600" b="1" i="1" dirty="0"/>
              <a:t>. Европейский купец, расширивший представления об Индии и Китае:</a:t>
            </a:r>
            <a:endParaRPr lang="ru-RU" sz="3600" b="1" dirty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. Афанасий </a:t>
            </a:r>
            <a:r>
              <a:rPr lang="ru-RU" dirty="0" smtClean="0"/>
              <a:t>Никитин          </a:t>
            </a:r>
            <a:r>
              <a:rPr lang="ru-RU" dirty="0"/>
              <a:t>Б. Марко </a:t>
            </a:r>
            <a:r>
              <a:rPr lang="ru-RU" dirty="0" smtClean="0"/>
              <a:t>Поло</a:t>
            </a:r>
          </a:p>
          <a:p>
            <a:pPr marL="0" indent="0">
              <a:buNone/>
            </a:pPr>
            <a:r>
              <a:rPr lang="ru-RU" dirty="0" smtClean="0"/>
              <a:t>В</a:t>
            </a:r>
            <a:r>
              <a:rPr lang="ru-RU" dirty="0"/>
              <a:t>. Джеймс </a:t>
            </a:r>
            <a:r>
              <a:rPr lang="ru-RU" dirty="0" smtClean="0"/>
              <a:t>Кук                       </a:t>
            </a:r>
            <a:r>
              <a:rPr lang="ru-RU" dirty="0"/>
              <a:t>Г. </a:t>
            </a:r>
            <a:r>
              <a:rPr lang="ru-RU" dirty="0" smtClean="0"/>
              <a:t>Улугбек</a:t>
            </a:r>
            <a:endParaRPr lang="ru-RU" dirty="0"/>
          </a:p>
          <a:p>
            <a:pPr marL="0" indent="0">
              <a:buNone/>
            </a:pPr>
            <a:endParaRPr lang="ru-RU" sz="3600" b="1" i="1" dirty="0" smtClean="0"/>
          </a:p>
          <a:p>
            <a:pPr marL="0" indent="0">
              <a:buNone/>
            </a:pPr>
            <a:r>
              <a:rPr lang="ru-RU" sz="3600" b="1" i="1" dirty="0" smtClean="0"/>
              <a:t>5</a:t>
            </a:r>
            <a:r>
              <a:rPr lang="ru-RU" sz="3600" b="1" i="1" dirty="0"/>
              <a:t>. Навигационный инструмент, созданный в </a:t>
            </a:r>
            <a:r>
              <a:rPr lang="ru-RU" sz="3600" b="1" i="1" dirty="0" smtClean="0"/>
              <a:t>Китае:</a:t>
            </a:r>
            <a:endParaRPr lang="ru-RU" sz="3600" b="1" dirty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. </a:t>
            </a:r>
            <a:r>
              <a:rPr lang="ru-RU" dirty="0" smtClean="0"/>
              <a:t>Гномон     </a:t>
            </a:r>
            <a:r>
              <a:rPr lang="ru-RU" dirty="0"/>
              <a:t>Б. </a:t>
            </a:r>
            <a:r>
              <a:rPr lang="ru-RU" dirty="0" smtClean="0"/>
              <a:t>Барометр     </a:t>
            </a:r>
            <a:r>
              <a:rPr lang="ru-RU" dirty="0"/>
              <a:t>В. </a:t>
            </a:r>
            <a:r>
              <a:rPr lang="ru-RU" dirty="0" smtClean="0"/>
              <a:t>Компас     Г</a:t>
            </a:r>
            <a:r>
              <a:rPr lang="ru-RU" dirty="0"/>
              <a:t>.  </a:t>
            </a:r>
            <a:r>
              <a:rPr lang="ru-RU" dirty="0" smtClean="0"/>
              <a:t>Карта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507910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0014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i="1" dirty="0"/>
              <a:t>6. 1492 год является годом открытия:</a:t>
            </a:r>
            <a:endParaRPr lang="ru-RU" sz="3600" b="1" dirty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. </a:t>
            </a:r>
            <a:r>
              <a:rPr lang="ru-RU" dirty="0" smtClean="0"/>
              <a:t>Америки                       </a:t>
            </a:r>
            <a:r>
              <a:rPr lang="ru-RU" dirty="0"/>
              <a:t>Б. </a:t>
            </a:r>
            <a:r>
              <a:rPr lang="ru-RU" dirty="0" smtClean="0"/>
              <a:t>Антарктиды</a:t>
            </a:r>
          </a:p>
          <a:p>
            <a:pPr marL="0" indent="0">
              <a:buNone/>
            </a:pPr>
            <a:r>
              <a:rPr lang="ru-RU" dirty="0" smtClean="0"/>
              <a:t>В</a:t>
            </a:r>
            <a:r>
              <a:rPr lang="ru-RU" dirty="0"/>
              <a:t>. </a:t>
            </a:r>
            <a:r>
              <a:rPr lang="ru-RU" dirty="0" smtClean="0"/>
              <a:t>Австралии                    </a:t>
            </a:r>
            <a:r>
              <a:rPr lang="ru-RU" dirty="0"/>
              <a:t>Г. </a:t>
            </a:r>
            <a:r>
              <a:rPr lang="ru-RU" dirty="0" smtClean="0"/>
              <a:t>Гренландии</a:t>
            </a:r>
            <a:endParaRPr lang="ru-RU" dirty="0"/>
          </a:p>
          <a:p>
            <a:pPr marL="0" indent="0">
              <a:buNone/>
            </a:pPr>
            <a:endParaRPr lang="ru-RU" sz="3600" b="1" i="1" dirty="0" smtClean="0"/>
          </a:p>
          <a:p>
            <a:pPr marL="0" indent="0">
              <a:buNone/>
            </a:pPr>
            <a:r>
              <a:rPr lang="ru-RU" sz="3600" b="1" i="1" dirty="0" smtClean="0"/>
              <a:t>7</a:t>
            </a:r>
            <a:r>
              <a:rPr lang="ru-RU" sz="3600" b="1" i="1" dirty="0"/>
              <a:t>.  Путешественник, проложивший первый морской путь из Европы в Южную Азию:</a:t>
            </a:r>
            <a:endParaRPr lang="ru-RU" sz="3600" b="1" dirty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. Фернандо </a:t>
            </a:r>
            <a:r>
              <a:rPr lang="ru-RU" dirty="0" smtClean="0"/>
              <a:t>Магеллан        </a:t>
            </a:r>
            <a:r>
              <a:rPr lang="ru-RU" dirty="0"/>
              <a:t>Б. </a:t>
            </a:r>
            <a:r>
              <a:rPr lang="ru-RU" dirty="0" err="1"/>
              <a:t>Васко</a:t>
            </a:r>
            <a:r>
              <a:rPr lang="ru-RU" dirty="0"/>
              <a:t> да </a:t>
            </a:r>
            <a:r>
              <a:rPr lang="ru-RU" dirty="0" smtClean="0"/>
              <a:t>Гама        </a:t>
            </a:r>
            <a:r>
              <a:rPr lang="ru-RU" dirty="0"/>
              <a:t>В. Христофор </a:t>
            </a:r>
            <a:r>
              <a:rPr lang="ru-RU" dirty="0" smtClean="0"/>
              <a:t>Колумб            Г</a:t>
            </a:r>
            <a:r>
              <a:rPr lang="ru-RU" dirty="0"/>
              <a:t>. </a:t>
            </a:r>
            <a:r>
              <a:rPr lang="ru-RU" dirty="0" smtClean="0"/>
              <a:t>Улугбек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04815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784976" cy="518457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i="1" dirty="0"/>
              <a:t>8. В трудах «Хождение за три моря» Афанасия Никитина описывается: </a:t>
            </a:r>
            <a:endParaRPr lang="ru-RU" sz="3600" b="1" dirty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. Три моря России;    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</a:t>
            </a:r>
            <a:r>
              <a:rPr lang="ru-RU" dirty="0"/>
              <a:t>. Природа и жители </a:t>
            </a:r>
            <a:r>
              <a:rPr lang="ru-RU" dirty="0" smtClean="0"/>
              <a:t>Индии</a:t>
            </a:r>
          </a:p>
          <a:p>
            <a:pPr marL="0" indent="0">
              <a:buNone/>
            </a:pPr>
            <a:r>
              <a:rPr lang="ru-RU" dirty="0" smtClean="0"/>
              <a:t>В</a:t>
            </a:r>
            <a:r>
              <a:rPr lang="ru-RU" dirty="0"/>
              <a:t>. Путешествие в Южную </a:t>
            </a:r>
            <a:r>
              <a:rPr lang="ru-RU" dirty="0" smtClean="0"/>
              <a:t>Африку</a:t>
            </a:r>
            <a:endParaRPr lang="ru-RU" dirty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sz="3600" b="1" i="1" dirty="0" smtClean="0"/>
              <a:t>9</a:t>
            </a:r>
            <a:r>
              <a:rPr lang="ru-RU" sz="3600" b="1" i="1" dirty="0"/>
              <a:t>. Второе кругосветное плавание совершил: </a:t>
            </a:r>
            <a:endParaRPr lang="ru-RU" sz="3600" b="1" dirty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. Фернандо </a:t>
            </a:r>
            <a:r>
              <a:rPr lang="ru-RU" dirty="0" smtClean="0"/>
              <a:t>Магеллан          </a:t>
            </a:r>
            <a:r>
              <a:rPr lang="ru-RU" dirty="0"/>
              <a:t>Б. </a:t>
            </a:r>
            <a:r>
              <a:rPr lang="ru-RU" dirty="0" err="1"/>
              <a:t>Васко</a:t>
            </a:r>
            <a:r>
              <a:rPr lang="ru-RU" dirty="0"/>
              <a:t> да </a:t>
            </a:r>
            <a:r>
              <a:rPr lang="ru-RU" dirty="0" smtClean="0"/>
              <a:t>Гама        </a:t>
            </a:r>
          </a:p>
          <a:p>
            <a:pPr marL="0" indent="0">
              <a:buNone/>
            </a:pPr>
            <a:r>
              <a:rPr lang="ru-RU" dirty="0" smtClean="0"/>
              <a:t>В</a:t>
            </a:r>
            <a:r>
              <a:rPr lang="ru-RU" dirty="0"/>
              <a:t>. Христофор </a:t>
            </a:r>
            <a:r>
              <a:rPr lang="ru-RU" dirty="0" smtClean="0"/>
              <a:t>Колумб              </a:t>
            </a:r>
            <a:r>
              <a:rPr lang="ru-RU" dirty="0"/>
              <a:t>Г. Френсис </a:t>
            </a:r>
            <a:r>
              <a:rPr lang="ru-RU" dirty="0" smtClean="0"/>
              <a:t>Дрейк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16489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/>
              <a:t>10. Открытие Австралии было сделано:</a:t>
            </a:r>
            <a:endParaRPr lang="ru-RU" sz="3600" b="1" dirty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. Джеймсом </a:t>
            </a:r>
            <a:r>
              <a:rPr lang="ru-RU" dirty="0" smtClean="0"/>
              <a:t>Куком         </a:t>
            </a:r>
            <a:r>
              <a:rPr lang="ru-RU" dirty="0"/>
              <a:t>Б. Френсисом </a:t>
            </a:r>
            <a:r>
              <a:rPr lang="ru-RU" dirty="0" smtClean="0"/>
              <a:t>Дрейком     </a:t>
            </a:r>
            <a:r>
              <a:rPr lang="ru-RU" dirty="0"/>
              <a:t>В. М.В. </a:t>
            </a:r>
            <a:r>
              <a:rPr lang="ru-RU" dirty="0" smtClean="0"/>
              <a:t>Ломоносовым      </a:t>
            </a:r>
            <a:r>
              <a:rPr lang="ru-RU" dirty="0"/>
              <a:t>Г. </a:t>
            </a:r>
            <a:r>
              <a:rPr lang="ru-RU" dirty="0" err="1"/>
              <a:t>Васко</a:t>
            </a:r>
            <a:r>
              <a:rPr lang="ru-RU" dirty="0"/>
              <a:t> да </a:t>
            </a:r>
            <a:r>
              <a:rPr lang="ru-RU" dirty="0" smtClean="0"/>
              <a:t>Гама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3600" b="1" i="1" dirty="0" smtClean="0"/>
              <a:t>11. </a:t>
            </a:r>
            <a:r>
              <a:rPr lang="ru-RU" sz="3600" b="1" i="1" dirty="0"/>
              <a:t>Морской путь в Индию открыла </a:t>
            </a:r>
            <a:r>
              <a:rPr lang="ru-RU" sz="3600" b="1" i="1" dirty="0" smtClean="0"/>
              <a:t>экспедиция под руководством:</a:t>
            </a:r>
          </a:p>
          <a:p>
            <a:pPr marL="0" indent="0">
              <a:buNone/>
            </a:pPr>
            <a:r>
              <a:rPr lang="ru-RU" sz="3600" b="1" i="1" dirty="0" smtClean="0"/>
              <a:t> </a:t>
            </a:r>
            <a:r>
              <a:rPr lang="ru-RU" i="1" dirty="0" smtClean="0"/>
              <a:t>А. </a:t>
            </a:r>
            <a:r>
              <a:rPr lang="ru-RU" dirty="0"/>
              <a:t>Ф. </a:t>
            </a:r>
            <a:r>
              <a:rPr lang="ru-RU" dirty="0" smtClean="0"/>
              <a:t>Магеллана	  Б. </a:t>
            </a:r>
            <a:r>
              <a:rPr lang="ru-RU" dirty="0"/>
              <a:t>Генрих</a:t>
            </a:r>
            <a:r>
              <a:rPr lang="en-US" dirty="0"/>
              <a:t>a</a:t>
            </a:r>
            <a:r>
              <a:rPr lang="ru-RU" dirty="0"/>
              <a:t>-мореплавателя </a:t>
            </a:r>
            <a:r>
              <a:rPr lang="ru-RU" dirty="0" smtClean="0"/>
              <a:t>В. </a:t>
            </a:r>
            <a:r>
              <a:rPr lang="ru-RU" dirty="0" err="1"/>
              <a:t>Васко</a:t>
            </a:r>
            <a:r>
              <a:rPr lang="ru-RU" dirty="0"/>
              <a:t> да </a:t>
            </a:r>
            <a:r>
              <a:rPr lang="ru-RU" dirty="0" smtClean="0"/>
              <a:t>Гамы           Г. Иван</a:t>
            </a:r>
            <a:r>
              <a:rPr lang="en-US" dirty="0"/>
              <a:t>a</a:t>
            </a:r>
            <a:r>
              <a:rPr lang="ru-RU" dirty="0"/>
              <a:t> Крузенштерна</a:t>
            </a:r>
          </a:p>
          <a:p>
            <a:pPr marL="0" indent="0">
              <a:buNone/>
            </a:pPr>
            <a:endParaRPr lang="ru-RU" sz="3600" b="1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196204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136904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effectLst/>
              </a:rPr>
              <a:t>Задание 2. </a:t>
            </a:r>
            <a:r>
              <a:rPr lang="ru-RU" sz="4800" b="1" dirty="0" smtClean="0">
                <a:effectLst/>
              </a:rPr>
              <a:t/>
            </a:r>
            <a:br>
              <a:rPr lang="ru-RU" sz="4800" b="1" dirty="0" smtClean="0">
                <a:effectLst/>
              </a:rPr>
            </a:br>
            <a:r>
              <a:rPr lang="ru-RU" sz="4800" b="1" dirty="0" smtClean="0">
                <a:effectLst/>
              </a:rPr>
              <a:t>Дополните утверждения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8712968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1.</a:t>
            </a:r>
            <a:r>
              <a:rPr lang="ru-RU" dirty="0" smtClean="0"/>
              <a:t> Научный </a:t>
            </a:r>
            <a:r>
              <a:rPr lang="ru-RU" dirty="0"/>
              <a:t>континент - </a:t>
            </a:r>
            <a:r>
              <a:rPr lang="ru-RU" dirty="0" smtClean="0"/>
              <a:t>… . Здесь </a:t>
            </a:r>
            <a:r>
              <a:rPr lang="ru-RU" dirty="0"/>
              <a:t>отмечена самая низкая температура на Земле - </a:t>
            </a:r>
            <a:r>
              <a:rPr lang="ru-RU" dirty="0" smtClean="0"/>
              <a:t>… . 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2</a:t>
            </a:r>
            <a:r>
              <a:rPr lang="ru-RU" b="1" dirty="0"/>
              <a:t>. </a:t>
            </a:r>
            <a:r>
              <a:rPr lang="ru-RU" dirty="0"/>
              <a:t>Самая глубокая точка на Земле </a:t>
            </a:r>
            <a:r>
              <a:rPr lang="ru-RU" dirty="0" smtClean="0"/>
              <a:t>… . </a:t>
            </a:r>
            <a:r>
              <a:rPr lang="ru-RU" dirty="0"/>
              <a:t>Глубина составляет </a:t>
            </a:r>
            <a:r>
              <a:rPr lang="ru-RU" dirty="0" smtClean="0"/>
              <a:t>… .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3</a:t>
            </a:r>
            <a:r>
              <a:rPr lang="ru-RU" b="1" dirty="0"/>
              <a:t>.</a:t>
            </a:r>
            <a:r>
              <a:rPr lang="ru-RU" dirty="0"/>
              <a:t> Первый человек, полетевший в космос </a:t>
            </a:r>
            <a:r>
              <a:rPr lang="ru-RU" dirty="0" smtClean="0"/>
              <a:t>… . Дата … .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4</a:t>
            </a:r>
            <a:r>
              <a:rPr lang="ru-RU" b="1" dirty="0"/>
              <a:t>. </a:t>
            </a:r>
            <a:r>
              <a:rPr lang="ru-RU" dirty="0"/>
              <a:t>Проникли вглубь Антарктиды </a:t>
            </a:r>
            <a:r>
              <a:rPr lang="ru-RU" dirty="0" smtClean="0"/>
              <a:t>… и … . </a:t>
            </a:r>
            <a:r>
              <a:rPr lang="ru-RU" dirty="0"/>
              <a:t>Эти экспедиции достигли Южного полиса </a:t>
            </a:r>
            <a:r>
              <a:rPr lang="ru-RU" dirty="0" smtClean="0"/>
              <a:t>в</a:t>
            </a:r>
            <a:r>
              <a:rPr lang="ru-RU" dirty="0"/>
              <a:t> </a:t>
            </a:r>
            <a:r>
              <a:rPr lang="ru-RU" dirty="0" smtClean="0"/>
              <a:t>… году</a:t>
            </a:r>
            <a:r>
              <a:rPr lang="ru-RU" dirty="0"/>
              <a:t>. </a:t>
            </a:r>
          </a:p>
          <a:p>
            <a:pPr marL="0" indent="0">
              <a:buNone/>
            </a:pPr>
            <a:r>
              <a:rPr lang="ru-RU" b="1" dirty="0" smtClean="0"/>
              <a:t>5</a:t>
            </a:r>
            <a:r>
              <a:rPr lang="ru-RU" b="1" dirty="0"/>
              <a:t>. </a:t>
            </a:r>
            <a:r>
              <a:rPr lang="ru-RU" dirty="0"/>
              <a:t>Тихий океан назван так (кем) </a:t>
            </a:r>
            <a:r>
              <a:rPr lang="ru-RU" dirty="0" smtClean="0"/>
              <a:t>…, потому что …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543883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344816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effectLst/>
              </a:rPr>
              <a:t>Задание 3. </a:t>
            </a:r>
            <a:r>
              <a:rPr lang="ru-RU" sz="4800" b="1" dirty="0" smtClean="0">
                <a:effectLst/>
              </a:rPr>
              <a:t/>
            </a:r>
            <a:br>
              <a:rPr lang="ru-RU" sz="4800" b="1" dirty="0" smtClean="0">
                <a:effectLst/>
              </a:rPr>
            </a:br>
            <a:r>
              <a:rPr lang="ru-RU" sz="4800" b="1" dirty="0" smtClean="0">
                <a:effectLst/>
              </a:rPr>
              <a:t>Дайте обоснования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568952" cy="468052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/>
              <a:t>1.</a:t>
            </a:r>
            <a:r>
              <a:rPr lang="ru-RU" dirty="0" smtClean="0"/>
              <a:t> </a:t>
            </a:r>
            <a:r>
              <a:rPr lang="ru-RU" dirty="0"/>
              <a:t>Опишите принцип действия гномона.</a:t>
            </a:r>
          </a:p>
          <a:p>
            <a:pPr marL="0" indent="0">
              <a:buNone/>
            </a:pPr>
            <a:r>
              <a:rPr lang="ru-RU" b="1" dirty="0"/>
              <a:t>2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  <a:r>
              <a:rPr lang="ru-RU" dirty="0"/>
              <a:t>Опишите принцип действия компаса.</a:t>
            </a:r>
          </a:p>
          <a:p>
            <a:pPr marL="0" indent="0">
              <a:buNone/>
            </a:pPr>
            <a:r>
              <a:rPr lang="ru-RU" b="1" dirty="0"/>
              <a:t>3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  <a:r>
              <a:rPr lang="ru-RU" dirty="0"/>
              <a:t>Закончилась ли эпоха Великих географических открытий? Почему?</a:t>
            </a:r>
          </a:p>
          <a:p>
            <a:pPr marL="0" indent="0">
              <a:buNone/>
            </a:pPr>
            <a:r>
              <a:rPr lang="ru-RU" b="1" dirty="0"/>
              <a:t>4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  <a:r>
              <a:rPr lang="ru-RU" dirty="0"/>
              <a:t>Для чего используют экспедиционный метод в исследованиях территорий?</a:t>
            </a:r>
          </a:p>
          <a:p>
            <a:pPr marL="0" indent="0">
              <a:buNone/>
            </a:pPr>
            <a:r>
              <a:rPr lang="ru-RU" b="1" dirty="0"/>
              <a:t>5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  <a:r>
              <a:rPr lang="ru-RU" dirty="0"/>
              <a:t>Для каких целей организовывались путешествия из Европы в Азию, в Средневековье? Чем они отличаются от современных исследований.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57368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014</Template>
  <TotalTime>53</TotalTime>
  <Words>433</Words>
  <Application>Microsoft Office PowerPoint</Application>
  <PresentationFormat>Экран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014</vt:lpstr>
      <vt:lpstr>Введение. Географическое познание нашей планеты</vt:lpstr>
      <vt:lpstr>Задание 1.  Из предложенных вариантов выберите правильный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2.  Дополните утверждения</vt:lpstr>
      <vt:lpstr>Задание 3.  Дайте обоснования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Введение. Географическое познание нашей планеты</dc:title>
  <dc:creator>учитель</dc:creator>
  <cp:lastModifiedBy>Елена</cp:lastModifiedBy>
  <cp:revision>7</cp:revision>
  <dcterms:created xsi:type="dcterms:W3CDTF">2016-10-11T19:33:26Z</dcterms:created>
  <dcterms:modified xsi:type="dcterms:W3CDTF">2016-10-13T18:02:33Z</dcterms:modified>
</cp:coreProperties>
</file>