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24.04.2016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6206" y="692696"/>
            <a:ext cx="8524266" cy="194421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Конкуренция </a:t>
            </a:r>
            <a:b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растений и животных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07420"/>
            <a:ext cx="8051349" cy="4064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24744"/>
            <a:ext cx="8678768" cy="551896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Конкуренция за свет влияет на форму деревьев: у них совершенно раз-пичный вид в зависимости от того, растут ли они в лесу или поодиночке. </a:t>
            </a:r>
            <a:endParaRPr lang="ru-RU" sz="2000" dirty="0" smtClean="0"/>
          </a:p>
          <a:p>
            <a:r>
              <a:rPr lang="ru-RU" sz="2000" dirty="0" smtClean="0"/>
              <a:t>Например</a:t>
            </a:r>
            <a:r>
              <a:rPr lang="ru-RU" sz="2000" dirty="0" smtClean="0"/>
              <a:t>, у дуба, если он растет отдельно, крона шарообразной формы, так как нижние боковые ветви получают достаточное количество света чтобы развиваться не хуже верхних. В лесу же, напротив, листва нижних ветвей затенена в вышерасположенными ветвями как этого дерева, так и соседних растений. Происходит естественный процесс отмирания и опадения ветвей, листья которых получают мало света и у которых баланс ассимиляции и дыхания отрицательный. </a:t>
            </a:r>
            <a:endParaRPr lang="ru-RU" sz="2000" dirty="0" smtClean="0"/>
          </a:p>
          <a:p>
            <a:r>
              <a:rPr lang="ru-RU" sz="2000" dirty="0" smtClean="0"/>
              <a:t>По </a:t>
            </a:r>
            <a:r>
              <a:rPr lang="ru-RU" sz="2000" dirty="0" smtClean="0"/>
              <a:t>мере роста в высоту опадение нижних ветвей происходит быстрее, и дерево принимает лесную форму, отличающуюся прямым цилиндрическим стволом, который на большом протяжении лишен ветвей.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sanctuariesindia.com/wp-content/gallery/shettihalli-wildlife-sanctuary/Shettihalli-Wildlife-Sanctuary-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5" y="147554"/>
            <a:ext cx="8280486" cy="6210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08720"/>
            <a:ext cx="8715436" cy="573499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 конкуренции за опылителей побеждает тот вид, который более привлекателен для насекомого. Так, одним из факторов быстрого распространения в Европе гималайского заносного вида недотрога железконосная (Impatiens glandulifera) является то, что он продуцирует больше нектара, чем его конкуренты в тех же влажных местообитаниях – чистец болотный дербенник иволистный. Кроме того, нектар недотроги слаще .</a:t>
            </a:r>
            <a:endParaRPr lang="ru-RU" sz="2000" dirty="0"/>
          </a:p>
        </p:txBody>
      </p:sp>
      <p:pic>
        <p:nvPicPr>
          <p:cNvPr id="22530" name="Picture 2" descr="F:\Загрузки\komissar_nedotrog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848" y="3096866"/>
            <a:ext cx="5582994" cy="3546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14313" y="714375"/>
            <a:ext cx="8786812" cy="5929313"/>
          </a:xfrm>
        </p:spPr>
        <p:txBody>
          <a:bodyPr/>
          <a:lstStyle/>
          <a:p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Конкуренция</a:t>
            </a:r>
            <a:r>
              <a:rPr lang="ru-RU" dirty="0" smtClean="0"/>
              <a:t> — в биологии, любые сопернические отношения, связанные с борьбой за существование, за доминирование, за пищу, пространство и другие ресурсы между организмами или видами, нуждающимися в одних и тех же ресурсах.</a:t>
            </a:r>
            <a:endParaRPr lang="ru-RU" dirty="0"/>
          </a:p>
        </p:txBody>
      </p:sp>
      <p:pic>
        <p:nvPicPr>
          <p:cNvPr id="1026" name="Picture 2" descr="F:\Загрузки\tumblr_m5o1mkMwZg1qdedm3o1_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4008" y="3068960"/>
            <a:ext cx="4214272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000124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Внутривидовая конкуренция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521497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Внутривидовая конкуренция Это конкуренция между представителями одной или нескольких популяций вида. Идёт за ресурсы, внутригрупповое доминирование, самок/самцов и т.д Пример внутривидовой конкуренции – борьба особей за пищу (например, голубей за хлебные крошки).</a:t>
            </a:r>
            <a:endParaRPr lang="ru-RU" sz="2400" dirty="0"/>
          </a:p>
        </p:txBody>
      </p:sp>
      <p:pic>
        <p:nvPicPr>
          <p:cNvPr id="2050" name="Picture 2" descr="F:\Загрузки\wolves-on-ice-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936" y="3429000"/>
            <a:ext cx="4362278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animalworld.com.ua/images/2009/upload/polar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14422"/>
            <a:ext cx="4357718" cy="5429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9" name="Picture 7" descr="F:\Загрузки\000063119_480_konkurentsiya_vnutri_vi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926534"/>
            <a:ext cx="4286248" cy="4005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7858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Межвидовая конкуренция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988840"/>
            <a:ext cx="8821644" cy="458343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Это конкуренция между популяциями разных видов несмежных уровней в биоценозе. Она связана с тем, что представители разных видов сообща используют одни и те же ресурсы, которые обычно ограничены. Ресурсы могут быть как пищевые (например, одни и те же виды жертв у хищников или растений), так и другого рода, например наличие мест для выведения потомства, убежищ для защиты от врагов и т. п. Виды могут конкурировать и за доминирование в экосистеме. Пример межвидовой конкуренции – борьба серых и черных крыс, в результате которой серые крысы вытеснили с большей территории черных, так как они лучше приспособлены к существованию.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Загрузки\0_b779a_8a636ffc_X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450" y="142852"/>
            <a:ext cx="4643438" cy="3358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4" name="Picture 2" descr="http://i95.beon.ru/58/30/1063058/15/82922215/x_87a2087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3705" y="2780928"/>
            <a:ext cx="4286280" cy="3315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401080" cy="12756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конкурентных взаимоотношений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492896"/>
            <a:ext cx="8643998" cy="415081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Существует две формы конкурентных взаимоотношений: прямая конкуренция (интерференция) и косвенная (эксплуатация). При </a:t>
            </a:r>
            <a:r>
              <a:rPr lang="ru-RU" sz="2000" b="1" dirty="0" smtClean="0"/>
              <a:t>прямой конкуренции </a:t>
            </a:r>
            <a:r>
              <a:rPr lang="ru-RU" sz="2000" dirty="0" smtClean="0"/>
              <a:t>между популяциями видов в биоценозе эволюционно складываются антагонистические отношения (антибиоз), выражающиеся разными видами взаимного угнетения (драки и т.д.)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85750" y="980727"/>
            <a:ext cx="8643938" cy="566296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 </a:t>
            </a:r>
            <a:r>
              <a:rPr lang="ru-RU" sz="2000" b="1" dirty="0" smtClean="0"/>
              <a:t>косвенной конкуренции </a:t>
            </a:r>
            <a:r>
              <a:rPr lang="ru-RU" sz="2000" dirty="0" smtClean="0"/>
              <a:t>один из видов монополизирует ресурс или местообитание, ухудшая при этом условия существования конкурентного вида сходной экологической ниши. Конкурировать могут в природе как эволюционно близкие виды, так и представители очень далеких групп. Например, суслики в сухой степи выедают до 40% растительного прироста. Это значит, что пастбища могут прокормить меньшее число сайгаков или овец. А в годы массового размножения саранчи пищи не хватает ни сусликам, ни овцам.</a:t>
            </a:r>
          </a:p>
        </p:txBody>
      </p:sp>
      <p:pic>
        <p:nvPicPr>
          <p:cNvPr id="6" name="Picture 2" descr="http://mediasubs.ru/group/uploads/po/pozitiv/image/1409760718-829678-23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5976" y="3455233"/>
            <a:ext cx="4073676" cy="3216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712" y="548680"/>
            <a:ext cx="8229600" cy="857248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Конкуренция у растений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643998" cy="5286412"/>
          </a:xfrm>
        </p:spPr>
        <p:txBody>
          <a:bodyPr/>
          <a:lstStyle/>
          <a:p>
            <a:r>
              <a:rPr lang="ru-RU" sz="2000" dirty="0" smtClean="0"/>
              <a:t>У растений возможна конкуренция за свет, за ресурсы почвы</a:t>
            </a:r>
            <a:r>
              <a:rPr lang="ru-RU" sz="2000" i="1" dirty="0" smtClean="0"/>
              <a:t> </a:t>
            </a:r>
            <a:r>
              <a:rPr lang="ru-RU" sz="2000" dirty="0" smtClean="0"/>
              <a:t>и за опылителей. На почвах, богатых ресурсами минерального питания и влагой, формируются густые сомкнутые растительные сообщества, где лимитирующим фактором, за который конкурируют растения, является свет. При дефиците в почве влаги или элементов минерального питания полог растений бывает разомкнутым, и они не конкурируют за свет, а соревнуются за потребление почвенных ресурсов.</a:t>
            </a:r>
            <a:endParaRPr lang="ru-RU" dirty="0"/>
          </a:p>
        </p:txBody>
      </p:sp>
      <p:pic>
        <p:nvPicPr>
          <p:cNvPr id="21506" name="Picture 2" descr="F:\Загрузки\aqua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3928" y="3643314"/>
            <a:ext cx="4791476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</TotalTime>
  <Words>243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Конкуренция  у растений и животных</vt:lpstr>
      <vt:lpstr>Презентация PowerPoint</vt:lpstr>
      <vt:lpstr>Внутривидовая конкуренция</vt:lpstr>
      <vt:lpstr>Презентация PowerPoint</vt:lpstr>
      <vt:lpstr>Межвидовая конкуренция</vt:lpstr>
      <vt:lpstr>Презентация PowerPoint</vt:lpstr>
      <vt:lpstr>Формы конкурентных взаимоотношений</vt:lpstr>
      <vt:lpstr>Презентация PowerPoint</vt:lpstr>
      <vt:lpstr>Конкуренция у растений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Конкуренция у растений и животных</dc:title>
  <dc:creator>Антоха</dc:creator>
  <cp:lastModifiedBy>Елена</cp:lastModifiedBy>
  <cp:revision>7</cp:revision>
  <dcterms:created xsi:type="dcterms:W3CDTF">2016-04-15T08:33:23Z</dcterms:created>
  <dcterms:modified xsi:type="dcterms:W3CDTF">2016-04-24T16:41:26Z</dcterms:modified>
</cp:coreProperties>
</file>