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57" r:id="rId5"/>
    <p:sldId id="261" r:id="rId6"/>
    <p:sldId id="262" r:id="rId7"/>
    <p:sldId id="265" r:id="rId8"/>
    <p:sldId id="266" r:id="rId9"/>
    <p:sldId id="258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79" r:id="rId21"/>
    <p:sldId id="269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69333-55E0-4ABA-B57C-F42537AC8DB9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7C841-618A-4E95-9F97-6274F18236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Экономико-географическая характеристика Казахстана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Миграции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 Согласно официальной статистике, с 1992 по 2004 годы чистая внешняя миграция составила 2,36 миллиона человек; в основном славянские этнические группы (50% эмигрантов), за ними следовали немцы. Существует два основных маршрута эмиграции: на север (в Россию и другие страны СНГ) и на запад (в страны Европы и Америку).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Причины миграций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00200"/>
            <a:ext cx="8136904" cy="492514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 основном уезжало и уезжает население городов,  что определяется следующими факторами: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1. У </a:t>
            </a:r>
            <a:r>
              <a:rPr lang="ru-RU" b="1" dirty="0">
                <a:solidFill>
                  <a:schemeClr val="bg1"/>
                </a:solidFill>
              </a:rPr>
              <a:t>городских жителей выше квалификация и им легче устроиться в другой стране.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2. В </a:t>
            </a:r>
            <a:r>
              <a:rPr lang="ru-RU" b="1" dirty="0">
                <a:solidFill>
                  <a:schemeClr val="bg1"/>
                </a:solidFill>
              </a:rPr>
              <a:t>селе проживают в большей степени люди казахской национальности. Мигрировать в Россию или другие страны им сложнее.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3. Село </a:t>
            </a:r>
            <a:r>
              <a:rPr lang="ru-RU" b="1" dirty="0">
                <a:solidFill>
                  <a:schemeClr val="bg1"/>
                </a:solidFill>
              </a:rPr>
              <a:t>гораздо беднее города, а переезд требует значительных средств.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15370" cy="107154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 международной специализации хозяйства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45259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Республика Казахстан — аграрно-индустриальная страна. Валовой национальный продукт на душу населения 1997 долларов в год. Денежная единица Республики Казахстан — Тенге.</a:t>
            </a:r>
          </a:p>
          <a:p>
            <a:endParaRPr lang="ru-RU" dirty="0"/>
          </a:p>
        </p:txBody>
      </p:sp>
      <p:pic>
        <p:nvPicPr>
          <p:cNvPr id="4" name="Рисунок 3" descr="1404895429_068981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9144000" cy="33575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643470" cy="552609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Цветная металлургия</a:t>
            </a:r>
            <a:endParaRPr lang="ru-RU" sz="3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Удельный вес цветной металлургии в общем объеме промышленного производства превышает 12%. Из извлекаемых руд производятся медь, свинец, цинк, титан, магний, редкие и редкоземельные металлы,</a:t>
            </a:r>
          </a:p>
          <a:p>
            <a:r>
              <a:rPr lang="ru-RU" dirty="0"/>
              <a:t>прокат на основе меди, свинца и т.д. </a:t>
            </a:r>
          </a:p>
        </p:txBody>
      </p:sp>
      <p:pic>
        <p:nvPicPr>
          <p:cNvPr id="5" name="Рисунок 4" descr="Рафинирование мед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9" y="2714620"/>
            <a:ext cx="4500561" cy="27134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Черная металлургия</a:t>
            </a:r>
            <a:endParaRPr lang="ru-RU" sz="3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По запасам железной руды Казахстан занимает восьмое место в мире. Его доля в мировых запасах составляет 6%. Кроме значительных запасов, другим преимуществом казахстанской железной руды является ее довольно высокое качество. Из 8,7 млрд. тонн железной руды 73,3% запасов являются легко добываемыми. </a:t>
            </a:r>
          </a:p>
        </p:txBody>
      </p:sp>
      <p:pic>
        <p:nvPicPr>
          <p:cNvPr id="5" name="Рисунок 4" descr="metallurgia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0"/>
            <a:ext cx="5572132" cy="2357430"/>
          </a:xfrm>
          <a:prstGeom prst="rect">
            <a:avLst/>
          </a:prstGeom>
        </p:spPr>
      </p:pic>
      <p:pic>
        <p:nvPicPr>
          <p:cNvPr id="6" name="Рисунок 5" descr="2801609_lar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714744" cy="2389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38576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Химическая, нефтеперерабатывающая и нефтехимическая промышленность</a:t>
            </a:r>
          </a:p>
          <a:p>
            <a:r>
              <a:rPr lang="ru-RU" dirty="0"/>
              <a:t>В ассортименте предприятий химической и нефтехимической промышленности республики — пластмассы, химические волокна и нити, шины для автомобилей и сельхозмашин, широкий ассортимент резинотехнических изделий, хромовые соединения, карбид кальция, каустическая сода и др. продукция. </a:t>
            </a:r>
          </a:p>
        </p:txBody>
      </p:sp>
      <p:pic>
        <p:nvPicPr>
          <p:cNvPr id="5" name="Рисунок 4" descr="2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9"/>
            <a:ext cx="9144000" cy="33575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371475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4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Машиностроительный комплекс</a:t>
            </a:r>
            <a:endParaRPr lang="ru-RU" sz="4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/>
              <a:t>Продукция машиностроительного комплекса в общем объеме промышленного производства республики составляет около 8%. Машиностроительные предприятия Республики выпускают: </a:t>
            </a:r>
            <a:r>
              <a:rPr lang="ru-RU" dirty="0" err="1"/>
              <a:t>кузнечно-прессовое</a:t>
            </a:r>
            <a:r>
              <a:rPr lang="ru-RU" dirty="0"/>
              <a:t> оборудование (г.Шымкент), металлорежущие станки (</a:t>
            </a:r>
            <a:r>
              <a:rPr lang="ru-RU" dirty="0" err="1"/>
              <a:t>г.Алматы</a:t>
            </a:r>
            <a:r>
              <a:rPr lang="ru-RU" dirty="0"/>
              <a:t>), аккумуляторы (</a:t>
            </a:r>
            <a:r>
              <a:rPr lang="ru-RU" dirty="0" err="1"/>
              <a:t>г.Талды-Корган</a:t>
            </a:r>
            <a:r>
              <a:rPr lang="ru-RU" dirty="0"/>
              <a:t>), центробежные насосы (г.Астана), рентгеновское оборудование (</a:t>
            </a:r>
            <a:r>
              <a:rPr lang="ru-RU" dirty="0" err="1"/>
              <a:t>г.Актобе</a:t>
            </a:r>
            <a:r>
              <a:rPr lang="ru-RU" dirty="0"/>
              <a:t>) и т.д. </a:t>
            </a:r>
          </a:p>
        </p:txBody>
      </p:sp>
      <p:pic>
        <p:nvPicPr>
          <p:cNvPr id="5" name="Рисунок 4" descr="medvedev_hochet_videt_razvitie_transportnogo_mashinostroeniya_v_r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1" y="3143248"/>
            <a:ext cx="6095989" cy="3714752"/>
          </a:xfrm>
          <a:prstGeom prst="rect">
            <a:avLst/>
          </a:prstGeom>
        </p:spPr>
      </p:pic>
      <p:pic>
        <p:nvPicPr>
          <p:cNvPr id="6" name="Рисунок 5" descr="0009-010-Veduschimi-spetsializirujuschimi-otrasljami-Volgo-Vjatskogo-rajona-javljajutsj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3929058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4186238" cy="5626121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/>
              <a:t>   </a:t>
            </a:r>
            <a:r>
              <a:rPr lang="ru-RU" sz="4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/>
              <a:t>Протяженность наземных транспортных магистралей республики составляет 106 тыс. км. Из них 13,5 тыс. км — магистральные железные дороги, 87,4 тыс. км — автомобильные магистрали общего пользования с твердым покрытием, 4 тыс. км. — речные пути.</a:t>
            </a:r>
          </a:p>
        </p:txBody>
      </p:sp>
      <p:pic>
        <p:nvPicPr>
          <p:cNvPr id="5" name="Рисунок 4" descr="14576545694_b5602f67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857232"/>
            <a:ext cx="4063984" cy="49292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43446"/>
            <a:ext cx="9144000" cy="221455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</a:p>
          <a:p>
            <a:r>
              <a:rPr lang="ru-RU" dirty="0" smtClean="0"/>
              <a:t>По </a:t>
            </a:r>
            <a:r>
              <a:rPr lang="ru-RU" dirty="0"/>
              <a:t>производству зерна Казахстан занимает третье место в СНГ после России и Украины. На севере Казахстана выращивается яровая пшеница, овёс, ячмень и другие зерновые культуры, а также подсолнечник, лён-кудряш. Развито овощеводство, бахчеводство</a:t>
            </a:r>
          </a:p>
        </p:txBody>
      </p:sp>
      <p:pic>
        <p:nvPicPr>
          <p:cNvPr id="5" name="Рисунок 4" descr="slid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46434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Экология Казахстана находится в катастрофическом положении и является одной из самых больных тем в этой стране. Антропогенные нагрузки, которые переживает эта республика, отнимают у природы все силы и нарушают естественную способность окружающей среды </a:t>
            </a:r>
            <a:r>
              <a:rPr lang="ru-RU" dirty="0" err="1"/>
              <a:t>самовосстанавливаться</a:t>
            </a:r>
            <a:r>
              <a:rPr lang="ru-RU" dirty="0"/>
              <a:t>. Экстенсивное развитие сельского хозяйства приводит к деградации земель и оскудению ландшафтов.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1438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о стране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50"/>
            <a:ext cx="8104984" cy="45259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/>
              <a:t>Казахста́н</a:t>
            </a:r>
            <a:r>
              <a:rPr lang="ru-RU" b="1" dirty="0"/>
              <a:t> - официально </a:t>
            </a:r>
            <a:r>
              <a:rPr lang="ru-RU" b="1" dirty="0" err="1"/>
              <a:t>Респу́блика</a:t>
            </a:r>
            <a:r>
              <a:rPr lang="ru-RU" b="1" dirty="0"/>
              <a:t> </a:t>
            </a:r>
            <a:r>
              <a:rPr lang="ru-RU" b="1" dirty="0" err="1"/>
              <a:t>Казахста́н</a:t>
            </a:r>
            <a:r>
              <a:rPr lang="ru-RU" b="1" dirty="0"/>
              <a:t>, , также известна как </a:t>
            </a:r>
            <a:r>
              <a:rPr lang="ru-RU" b="1" dirty="0" smtClean="0"/>
              <a:t>«Страна Великой степи» — </a:t>
            </a:r>
            <a:r>
              <a:rPr lang="ru-RU" b="1" dirty="0"/>
              <a:t>государство, располагающееся в центре </a:t>
            </a:r>
            <a:r>
              <a:rPr lang="ru-RU" b="1" dirty="0" smtClean="0"/>
              <a:t>Евразии</a:t>
            </a:r>
            <a:r>
              <a:rPr lang="ru-RU" b="1" dirty="0"/>
              <a:t>, </a:t>
            </a:r>
            <a:r>
              <a:rPr lang="ru-RU" b="1" dirty="0" err="1"/>
              <a:t>бо́льшая</a:t>
            </a:r>
            <a:r>
              <a:rPr lang="ru-RU" b="1" dirty="0"/>
              <a:t> часть которого относится к </a:t>
            </a:r>
            <a:r>
              <a:rPr lang="ru-RU" b="1" dirty="0" smtClean="0"/>
              <a:t>Азии</a:t>
            </a:r>
            <a:r>
              <a:rPr lang="ru-RU" b="1" dirty="0"/>
              <a:t>, а меньшая — к </a:t>
            </a:r>
            <a:r>
              <a:rPr lang="ru-RU" b="1" dirty="0" smtClean="0"/>
              <a:t>Европе</a:t>
            </a:r>
            <a:r>
              <a:rPr lang="ru-RU" b="1" dirty="0"/>
              <a:t>. Располагается между </a:t>
            </a:r>
            <a:r>
              <a:rPr lang="ru-RU" b="1" dirty="0" smtClean="0"/>
              <a:t>Каспийским морем</a:t>
            </a:r>
            <a:r>
              <a:rPr lang="ru-RU" b="1" dirty="0"/>
              <a:t>, Нижним </a:t>
            </a:r>
            <a:r>
              <a:rPr lang="ru-RU" b="1" dirty="0" smtClean="0"/>
              <a:t>Поволжьем</a:t>
            </a:r>
            <a:r>
              <a:rPr lang="ru-RU" b="1" dirty="0"/>
              <a:t>, </a:t>
            </a:r>
            <a:r>
              <a:rPr lang="ru-RU" b="1" dirty="0" smtClean="0"/>
              <a:t>Уралом</a:t>
            </a:r>
            <a:r>
              <a:rPr lang="ru-RU" b="1" dirty="0"/>
              <a:t>, </a:t>
            </a:r>
            <a:r>
              <a:rPr lang="ru-RU" b="1" dirty="0" smtClean="0"/>
              <a:t>Сибирью</a:t>
            </a:r>
            <a:r>
              <a:rPr lang="ru-RU" b="1" dirty="0"/>
              <a:t>, </a:t>
            </a:r>
            <a:r>
              <a:rPr lang="ru-RU" b="1" dirty="0" smtClean="0"/>
              <a:t>Китаем</a:t>
            </a:r>
            <a:r>
              <a:rPr lang="ru-RU" b="1" dirty="0"/>
              <a:t> и </a:t>
            </a:r>
            <a:r>
              <a:rPr lang="ru-RU" b="1" dirty="0" smtClean="0"/>
              <a:t>Средней Азией</a:t>
            </a:r>
            <a:r>
              <a:rPr lang="ru-RU" b="1" dirty="0"/>
              <a:t>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Казахстану предрекают большое будущее, стабильное развитие и экономическое процветание. Эксперты крайне положительно оценивают программы принимаемые и реализуемые нашим Правительством, особенно отмечается стратегический план развития Казахстана, озвученный нашим Президентом в Послании к народу Казахстана “Стратегия “Казахстан 2050”.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5857916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AU" dirty="0" smtClean="0"/>
              <a:t>http://www.financialguide.ru/article/economic-geography/ekonomiko-geograficheskaya-harakteristika-kazahstana#4</a:t>
            </a:r>
            <a:endParaRPr lang="ru-RU" dirty="0" smtClean="0"/>
          </a:p>
          <a:p>
            <a:r>
              <a:rPr lang="en-AU" dirty="0" smtClean="0"/>
              <a:t>http://www.world-globe.ru/countries/kazakhstan/general/</a:t>
            </a:r>
          </a:p>
          <a:p>
            <a:r>
              <a:rPr lang="en-AU" dirty="0" smtClean="0"/>
              <a:t>http://fb.ru/article/43696/ekologicheskie-problemyi-kazahstana</a:t>
            </a:r>
          </a:p>
          <a:p>
            <a:r>
              <a:rPr lang="ru-RU" dirty="0" err="1" smtClean="0"/>
              <a:t>Яндекс</a:t>
            </a:r>
            <a:r>
              <a:rPr lang="ru-RU" dirty="0" smtClean="0"/>
              <a:t> картинки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62090" cy="12033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Политико-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экономико-географическое  положение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674739"/>
            <a:ext cx="7923494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Казахстан расположен на стыке двух континентов — Европы и Азии, между 45 и 87 градусами восточной долготы, 40 и 55 градусами северной широты. </a:t>
            </a:r>
          </a:p>
        </p:txBody>
      </p:sp>
      <p:pic>
        <p:nvPicPr>
          <p:cNvPr id="6" name="Рисунок 5" descr="gruzoperevozki-kazahstan-kar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431" y="1236595"/>
            <a:ext cx="6162373" cy="34381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4043362" cy="557748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marL="0" indent="0" algn="ctr" fontAlgn="base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«+» ЭГ положения </a:t>
            </a:r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fontAlgn="base">
              <a:buNone/>
            </a:pPr>
            <a:r>
              <a:rPr lang="ru-RU" dirty="0" smtClean="0"/>
              <a:t>Центральное, транзитное положение</a:t>
            </a:r>
          </a:p>
          <a:p>
            <a:pPr marL="0" indent="0" fontAlgn="base">
              <a:buNone/>
            </a:pPr>
            <a:r>
              <a:rPr lang="ru-RU" dirty="0" smtClean="0"/>
              <a:t>Граничит с развитыми экономическими районами (Россия и Китай)</a:t>
            </a:r>
          </a:p>
          <a:p>
            <a:pPr marL="0" indent="0" fontAlgn="base">
              <a:buNone/>
            </a:pPr>
            <a:r>
              <a:rPr lang="ru-RU" dirty="0" smtClean="0"/>
              <a:t>Размещен на транзитных трассах</a:t>
            </a:r>
          </a:p>
          <a:p>
            <a:pPr marL="0" indent="0" fontAlgn="base">
              <a:buNone/>
            </a:pPr>
            <a:r>
              <a:rPr lang="ru-RU" dirty="0" smtClean="0"/>
              <a:t>Большие запасы минеральных ресурсов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548680"/>
            <a:ext cx="3500462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«-» ЭГ положения </a:t>
            </a:r>
            <a:endParaRPr lang="ru-RU" sz="28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base"/>
            <a:r>
              <a:rPr lang="ru-RU" sz="2800" dirty="0" smtClean="0"/>
              <a:t>Горные хребты на юге</a:t>
            </a:r>
          </a:p>
          <a:p>
            <a:pPr fontAlgn="base"/>
            <a:r>
              <a:rPr lang="ru-RU" sz="2800" dirty="0" smtClean="0"/>
              <a:t>Отсутствие выхода к Мировому океану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и ресурсы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114304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1109921"/>
            <a:ext cx="4714908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/>
              <a:t>Климат</a:t>
            </a:r>
            <a:r>
              <a:rPr lang="ru-RU" sz="2000" dirty="0"/>
              <a:t> </a:t>
            </a:r>
            <a:r>
              <a:rPr lang="ru-RU" sz="2000" b="1" dirty="0"/>
              <a:t>Казахстана</a:t>
            </a:r>
            <a:r>
              <a:rPr lang="ru-RU" sz="2000" dirty="0"/>
              <a:t> — на большей части территории резко континентальный, с большими амплитудами температур; относительно сухой. Среднегодовое количество осадков на большей части территории невелико — 100—500 мм</a:t>
            </a:r>
            <a:r>
              <a:rPr lang="ru-RU" sz="2000" dirty="0" smtClean="0"/>
              <a:t>. </a:t>
            </a:r>
            <a:r>
              <a:rPr lang="ru-RU" sz="2000" dirty="0"/>
              <a:t>Поверхность Казахстана — </a:t>
            </a:r>
            <a:r>
              <a:rPr lang="ru-RU" sz="2000" dirty="0" smtClean="0"/>
              <a:t>равнинная. 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10" name="Рисунок 9" descr="mZiMevm1_A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0531" y="1132304"/>
            <a:ext cx="3765070" cy="2483265"/>
          </a:xfrm>
          <a:prstGeom prst="rect">
            <a:avLst/>
          </a:prstGeom>
        </p:spPr>
      </p:pic>
      <p:pic>
        <p:nvPicPr>
          <p:cNvPr id="11" name="Рисунок 10" descr="86e7ee7efd9eb465774addc1ca8afd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786190"/>
            <a:ext cx="4752240" cy="2811162"/>
          </a:xfrm>
          <a:prstGeom prst="rect">
            <a:avLst/>
          </a:prstGeom>
        </p:spPr>
      </p:pic>
      <p:pic>
        <p:nvPicPr>
          <p:cNvPr id="12" name="Рисунок 11" descr="84756257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7525" y="3786190"/>
            <a:ext cx="3748216" cy="281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142852"/>
            <a:ext cx="8640960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/>
              <a:t>Казахстан обладает разнообразными полезными ископаемыми. В недрах Казахстана выявлено 99 элементов таблицы Менделеева, разведаны запасы по 70, вовлечено в производство более 60 элементов.</a:t>
            </a:r>
          </a:p>
          <a:p>
            <a:r>
              <a:rPr lang="ru-RU" sz="2000" b="1" dirty="0"/>
              <a:t>В настоящее время известно 493 месторождения, содержащих 1225 видов минерального сырья. Казахстан занимает первое место в мире по разведанным запасам цинка, вольфрама и барита, второе — серебра, свинца и хромитов, третье — меди и флюорита, четвёртое — молибдена, пятое — золота.</a:t>
            </a:r>
          </a:p>
        </p:txBody>
      </p:sp>
      <p:pic>
        <p:nvPicPr>
          <p:cNvPr id="7" name="Рисунок 6" descr="pi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847" y="2739498"/>
            <a:ext cx="6790306" cy="40741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4615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численность населения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25717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dirty="0"/>
              <a:t>Численность населения Республики Казахстан составляет 17 541 249 человек (на 1 июля 2015 </a:t>
            </a:r>
            <a:r>
              <a:rPr lang="ru-RU" sz="2400" dirty="0" smtClean="0"/>
              <a:t>года)</a:t>
            </a:r>
          </a:p>
          <a:p>
            <a:r>
              <a:rPr lang="ru-RU" sz="2400" dirty="0" smtClean="0"/>
              <a:t>Занимает </a:t>
            </a:r>
            <a:r>
              <a:rPr lang="ru-RU" sz="2400" dirty="0"/>
              <a:t>63-е место в списке стран по численности населения. Средняя плотность населения чуть более 6,3 человек на км²</a:t>
            </a:r>
            <a:r>
              <a:rPr lang="ru-RU" dirty="0"/>
              <a:t> </a:t>
            </a:r>
          </a:p>
        </p:txBody>
      </p:sp>
      <p:pic>
        <p:nvPicPr>
          <p:cNvPr id="6" name="Рисунок 5" descr="3266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3173385"/>
            <a:ext cx="4826074" cy="3024336"/>
          </a:xfrm>
          <a:prstGeom prst="rect">
            <a:avLst/>
          </a:prstGeom>
        </p:spPr>
      </p:pic>
      <p:pic>
        <p:nvPicPr>
          <p:cNvPr id="5" name="Рисунок 4" descr="d0c6b2a104358b8115463ab68be35f90_rdn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3885067"/>
            <a:ext cx="4000528" cy="2825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4714908" cy="623723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Численность мужского населения(48.0%)</a:t>
            </a:r>
          </a:p>
          <a:p>
            <a:pPr marL="0" indent="0">
              <a:buNone/>
            </a:pPr>
            <a:r>
              <a:rPr lang="ru-RU" dirty="0"/>
              <a:t>Численность женского населения(52.0%)</a:t>
            </a:r>
          </a:p>
          <a:p>
            <a:pPr marL="0" indent="0">
              <a:buNone/>
            </a:pPr>
            <a:r>
              <a:rPr lang="ru-RU" dirty="0"/>
              <a:t>Народы: 46% казахи, 34,7% русские, 4,9% украинцы, 3,1% немцы, 2,3% узбеки, 1,9% татары</a:t>
            </a:r>
          </a:p>
          <a:p>
            <a:pPr marL="0" indent="0">
              <a:buNone/>
            </a:pPr>
            <a:r>
              <a:rPr lang="ru-RU" dirty="0"/>
              <a:t>Язык: казахский, русский</a:t>
            </a:r>
          </a:p>
          <a:p>
            <a:pPr marL="0" indent="0">
              <a:buNone/>
            </a:pPr>
            <a:r>
              <a:rPr lang="ru-RU" dirty="0"/>
              <a:t>Религия: 47% мусульмане, 44% православные, 2% протестанты</a:t>
            </a:r>
          </a:p>
          <a:p>
            <a:endParaRPr lang="ru-RU" dirty="0"/>
          </a:p>
        </p:txBody>
      </p:sp>
      <p:pic>
        <p:nvPicPr>
          <p:cNvPr id="6" name="Рисунок 5" descr="Kosic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584" y="404664"/>
            <a:ext cx="4067415" cy="3190883"/>
          </a:xfrm>
          <a:prstGeom prst="rect">
            <a:avLst/>
          </a:prstGeom>
        </p:spPr>
      </p:pic>
      <p:pic>
        <p:nvPicPr>
          <p:cNvPr id="7" name="Рисунок 6" descr="kazah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584" y="3874910"/>
            <a:ext cx="4087770" cy="2723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населения на конец года в Казахстане в 2000 – 2002 гг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071679"/>
            <a:ext cx="6500858" cy="214314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           2000    </a:t>
            </a:r>
            <a:r>
              <a:rPr lang="ru-RU" dirty="0" smtClean="0"/>
              <a:t> </a:t>
            </a:r>
            <a:r>
              <a:rPr lang="ru-RU" b="1" dirty="0" smtClean="0"/>
              <a:t>2001</a:t>
            </a:r>
            <a:r>
              <a:rPr lang="ru-RU" dirty="0" smtClean="0"/>
              <a:t>    </a:t>
            </a:r>
            <a:r>
              <a:rPr lang="ru-RU" b="1" dirty="0" smtClean="0"/>
              <a:t>2002</a:t>
            </a:r>
            <a:endParaRPr lang="ru-RU" dirty="0"/>
          </a:p>
          <a:p>
            <a:pPr>
              <a:buNone/>
            </a:pPr>
            <a:r>
              <a:rPr lang="ru-RU" dirty="0" smtClean="0"/>
              <a:t>Город %    56,3     56,5     56,6</a:t>
            </a:r>
          </a:p>
          <a:p>
            <a:pPr>
              <a:buNone/>
            </a:pPr>
            <a:r>
              <a:rPr lang="ru-RU" dirty="0" smtClean="0"/>
              <a:t>Село %      43,7     43,5     43,4</a:t>
            </a:r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583</Words>
  <Application>Microsoft Office PowerPoint</Application>
  <PresentationFormat>Экран (4:3)</PresentationFormat>
  <Paragraphs>60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Экономико-географическая характеристика Казахстана</vt:lpstr>
      <vt:lpstr> Общие сведения о стране </vt:lpstr>
      <vt:lpstr> Политико- и экономико-географическое  положение </vt:lpstr>
      <vt:lpstr>Презентация PowerPoint</vt:lpstr>
      <vt:lpstr> Природные условия и ресурсы </vt:lpstr>
      <vt:lpstr>Презентация PowerPoint</vt:lpstr>
      <vt:lpstr>Общая численность населения</vt:lpstr>
      <vt:lpstr>Презентация PowerPoint</vt:lpstr>
      <vt:lpstr>Численность населения на конец года в Казахстане в 2000 – 2002 гг.</vt:lpstr>
      <vt:lpstr>Миграции</vt:lpstr>
      <vt:lpstr>Причины миграций</vt:lpstr>
      <vt:lpstr>Отрасли международной специализации хозяйства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Проблемы</vt:lpstr>
      <vt:lpstr>Перспективы</vt:lpstr>
      <vt:lpstr>Список литературы</vt:lpstr>
      <vt:lpstr>Презентация PowerPoint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Дима</cp:lastModifiedBy>
  <cp:revision>23</cp:revision>
  <dcterms:created xsi:type="dcterms:W3CDTF">2016-01-29T12:41:50Z</dcterms:created>
  <dcterms:modified xsi:type="dcterms:W3CDTF">2016-03-05T15:13:46Z</dcterms:modified>
</cp:coreProperties>
</file>