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1B46CB-05A5-4A09-9D9E-6A6623985761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D1B009-6E0B-4CB9-9106-4D3B912F828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Гидросфера </a:t>
            </a:r>
            <a:endParaRPr lang="ru-RU" sz="60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Проверочная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171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2060848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I. </a:t>
            </a: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Выполните тест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4063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496944" cy="1575048"/>
          </a:xfrm>
        </p:spPr>
        <p:txBody>
          <a:bodyPr>
            <a:normAutofit/>
          </a:bodyPr>
          <a:lstStyle/>
          <a:p>
            <a:r>
              <a:rPr lang="ru-RU" b="1" dirty="0" smtClean="0"/>
              <a:t>1. Наибольший процент на Земле составляют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А) соленые воды океанов</a:t>
            </a:r>
          </a:p>
          <a:p>
            <a:pPr marL="0" indent="0">
              <a:buNone/>
            </a:pPr>
            <a:r>
              <a:rPr lang="ru-RU" sz="3600" dirty="0" smtClean="0"/>
              <a:t>Б) вода в атмосфере</a:t>
            </a:r>
          </a:p>
          <a:p>
            <a:pPr marL="0" indent="0">
              <a:buNone/>
            </a:pPr>
            <a:r>
              <a:rPr lang="ru-RU" sz="3600" dirty="0" smtClean="0"/>
              <a:t>В) вода в живых организмах</a:t>
            </a:r>
          </a:p>
          <a:p>
            <a:pPr marL="0" indent="0">
              <a:buNone/>
            </a:pPr>
            <a:r>
              <a:rPr lang="ru-RU" sz="3600" dirty="0" smtClean="0"/>
              <a:t>Г) воды суши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12009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712968" cy="1431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 Определите, какое из утверждений является неверным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204864"/>
            <a:ext cx="8784976" cy="44797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А) вода встречается на поверхности Земли в твердом и жидком состоянии</a:t>
            </a:r>
          </a:p>
          <a:p>
            <a:pPr marL="0" indent="0">
              <a:buNone/>
            </a:pPr>
            <a:r>
              <a:rPr lang="ru-RU" sz="3200" dirty="0" smtClean="0"/>
              <a:t>Б) вода медленнее суши нагревается и медленнее суши остывает</a:t>
            </a:r>
          </a:p>
          <a:p>
            <a:pPr marL="0" indent="0">
              <a:buNone/>
            </a:pPr>
            <a:r>
              <a:rPr lang="ru-RU" sz="3200" dirty="0" smtClean="0"/>
              <a:t>В) вода участвует в формировании рельефа Земли</a:t>
            </a:r>
          </a:p>
          <a:p>
            <a:pPr marL="0" indent="0">
              <a:buNone/>
            </a:pPr>
            <a:r>
              <a:rPr lang="ru-RU" sz="3200" dirty="0" smtClean="0"/>
              <a:t>Г) вода является составной частью живых организмов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36185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Вода испаряется при температуре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399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А) </a:t>
            </a:r>
            <a:r>
              <a:rPr lang="ru-RU" sz="3600" dirty="0"/>
              <a:t>0</a:t>
            </a:r>
            <a:r>
              <a:rPr lang="ru-RU" sz="3600" baseline="30000" dirty="0"/>
              <a:t>0</a:t>
            </a:r>
            <a:r>
              <a:rPr lang="ru-RU" sz="3600" dirty="0"/>
              <a:t>С</a:t>
            </a:r>
          </a:p>
          <a:p>
            <a:pPr marL="0" indent="0">
              <a:buNone/>
            </a:pPr>
            <a:r>
              <a:rPr lang="ru-RU" sz="3600" dirty="0" smtClean="0"/>
              <a:t>Б) 10</a:t>
            </a:r>
            <a:r>
              <a:rPr lang="ru-RU" sz="3600" baseline="30000" dirty="0" smtClean="0"/>
              <a:t>0</a:t>
            </a:r>
            <a:r>
              <a:rPr lang="ru-RU" sz="3600" dirty="0" smtClean="0"/>
              <a:t>С</a:t>
            </a:r>
          </a:p>
          <a:p>
            <a:pPr marL="0" indent="0">
              <a:buNone/>
            </a:pPr>
            <a:r>
              <a:rPr lang="ru-RU" sz="3600" dirty="0" smtClean="0"/>
              <a:t>В) 110</a:t>
            </a:r>
            <a:r>
              <a:rPr lang="ru-RU" sz="3600" baseline="30000" dirty="0" smtClean="0"/>
              <a:t>0</a:t>
            </a:r>
            <a:r>
              <a:rPr lang="ru-RU" sz="3600" dirty="0" smtClean="0"/>
              <a:t>С</a:t>
            </a:r>
          </a:p>
          <a:p>
            <a:pPr marL="0" indent="0">
              <a:buNone/>
            </a:pPr>
            <a:r>
              <a:rPr lang="ru-RU" sz="3600" dirty="0" smtClean="0"/>
              <a:t>Г) при любой</a:t>
            </a:r>
            <a:endParaRPr lang="ru-RU" sz="3600" dirty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8406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49694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Выберите неверное утверждение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04864"/>
            <a:ext cx="8568952" cy="4317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А) вода встречается в естественных условиях на поверхности  Земли в трех состояниях: твердом, жидком, газообразном</a:t>
            </a:r>
          </a:p>
          <a:p>
            <a:pPr marL="0" indent="0">
              <a:buNone/>
            </a:pPr>
            <a:r>
              <a:rPr lang="ru-RU" sz="2800" dirty="0" smtClean="0"/>
              <a:t>Б) вода ледников составляет 2% от общего объема вод планеты</a:t>
            </a:r>
          </a:p>
          <a:p>
            <a:pPr marL="0" indent="0">
              <a:buNone/>
            </a:pPr>
            <a:r>
              <a:rPr lang="ru-RU" sz="2800" dirty="0" smtClean="0"/>
              <a:t>В) подземные воды составляют 49% от общего объема вод </a:t>
            </a:r>
            <a:r>
              <a:rPr lang="ru-RU" sz="2800" dirty="0"/>
              <a:t>п</a:t>
            </a:r>
            <a:r>
              <a:rPr lang="ru-RU" sz="2800" dirty="0" smtClean="0"/>
              <a:t>ланеты</a:t>
            </a:r>
          </a:p>
          <a:p>
            <a:pPr marL="0" indent="0">
              <a:buNone/>
            </a:pPr>
            <a:r>
              <a:rPr lang="ru-RU" sz="2800" dirty="0" smtClean="0"/>
              <a:t>Г) водную оболочку Земли называют гидросферой</a:t>
            </a:r>
            <a:endParaRPr lang="ru-RU" sz="2800" dirty="0"/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89732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496944" cy="266429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Расставьте составные части гидросферы в порядке возрастания объема содержащейся в них воды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05064"/>
            <a:ext cx="8229600" cy="26251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А) ледники</a:t>
            </a:r>
          </a:p>
          <a:p>
            <a:pPr marL="0" indent="0">
              <a:buNone/>
            </a:pPr>
            <a:r>
              <a:rPr lang="ru-RU" sz="3200" dirty="0" smtClean="0"/>
              <a:t>Б) Мировой океан</a:t>
            </a:r>
          </a:p>
          <a:p>
            <a:pPr marL="0" indent="0">
              <a:buNone/>
            </a:pPr>
            <a:r>
              <a:rPr lang="ru-RU" sz="3200" dirty="0" smtClean="0"/>
              <a:t>В) реки, озера, болота</a:t>
            </a:r>
          </a:p>
          <a:p>
            <a:pPr marL="0" indent="0">
              <a:buNone/>
            </a:pPr>
            <a:r>
              <a:rPr lang="ru-RU" sz="3200" dirty="0" smtClean="0"/>
              <a:t>Г) подземные воды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50540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II. 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Ответьте на вопросы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293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640960" cy="51454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1. Человек моет посуду, стирает белье. Какое свойство воды при этом он использует?</a:t>
            </a:r>
          </a:p>
          <a:p>
            <a:pPr marL="0" indent="0">
              <a:buNone/>
            </a:pPr>
            <a:r>
              <a:rPr lang="ru-RU" sz="3600" dirty="0" smtClean="0"/>
              <a:t>2. В бане с потолка капает вода. Почему?</a:t>
            </a:r>
          </a:p>
          <a:p>
            <a:pPr marL="0" indent="0">
              <a:buNone/>
            </a:pPr>
            <a:r>
              <a:rPr lang="ru-RU" sz="3600" dirty="0" smtClean="0"/>
              <a:t>3. Объясните пословицу «Не всякая водица для питья годится».</a:t>
            </a:r>
          </a:p>
          <a:p>
            <a:pPr marL="0" indent="0">
              <a:buNone/>
            </a:pPr>
            <a:r>
              <a:rPr lang="ru-RU" sz="3600" dirty="0" smtClean="0"/>
              <a:t>4. Зачем в крышке чайника делают небольшое отверстие?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09328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</TotalTime>
  <Words>242</Words>
  <Application>Microsoft Office PowerPoint</Application>
  <PresentationFormat>Экран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Гидросфера </vt:lpstr>
      <vt:lpstr>I. Выполните тест</vt:lpstr>
      <vt:lpstr>1. Наибольший процент на Земле составляют</vt:lpstr>
      <vt:lpstr>2. Определите, какое из утверждений является неверным</vt:lpstr>
      <vt:lpstr>3. Вода испаряется при температуре</vt:lpstr>
      <vt:lpstr>4. Выберите неверное утверждение</vt:lpstr>
      <vt:lpstr>5. Расставьте составные части гидросферы в порядке возрастания объема содержащейся в них воды</vt:lpstr>
      <vt:lpstr>II. Ответьте на вопросы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6</cp:revision>
  <dcterms:created xsi:type="dcterms:W3CDTF">2016-02-02T06:44:39Z</dcterms:created>
  <dcterms:modified xsi:type="dcterms:W3CDTF">2016-02-02T07:13:48Z</dcterms:modified>
</cp:coreProperties>
</file>