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C7678D-C6F9-4710-B697-DE2EB1D942F8}" type="datetimeFigureOut">
              <a:rPr lang="ru-RU" smtClean="0"/>
              <a:t>31.01.2016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8E8EC-0281-4202-A77A-7C63C42BF6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14913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C7678D-C6F9-4710-B697-DE2EB1D942F8}" type="datetimeFigureOut">
              <a:rPr lang="ru-RU" smtClean="0"/>
              <a:t>31.01.2016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78E8EC-0281-4202-A77A-7C63C42BF6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9700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ru-RU" sz="320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Особенности строения и жизнедеятельности грибной клетки</a:t>
            </a:r>
            <a:endParaRPr lang="ru-RU" sz="3200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5202448"/>
      </p:ext>
    </p:extLst>
  </p:cSld>
  <p:clrMapOvr>
    <a:masterClrMapping/>
  </p:clrMapOvr>
  <p:transition spd="slow">
    <p:randomBar dir="vert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fontAlgn="auto">
              <a:spcAft>
                <a:spcPts val="0"/>
              </a:spcAft>
              <a:defRPr/>
            </a:pPr>
            <a:r>
              <a:rPr lang="ru-RU" sz="2400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Грибы — царство живой природы, объединяющее эукариотические </a:t>
            </a:r>
            <a:br>
              <a:rPr lang="ru-RU" sz="2400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2400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организмы, сочетающие в себе некоторые признаки, как растений, так и животных. </a:t>
            </a:r>
            <a:br>
              <a:rPr lang="ru-RU" sz="2400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2400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Грибы изучает наука микология, которая считается разделом ботаники, поскольку ранее грибы относили к царству растений.</a:t>
            </a:r>
            <a:r>
              <a:rPr lang="ru-RU" sz="2000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ru-RU" sz="2000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endParaRPr lang="ru-RU" sz="20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24177"/>
      </p:ext>
    </p:extLst>
  </p:cSld>
  <p:clrMapOvr>
    <a:masterClrMapping/>
  </p:clrMapOvr>
  <p:transition spd="slow">
    <p:randomBar dir="vert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4983398"/>
      </p:ext>
    </p:extLst>
  </p:cSld>
  <p:clrMapOvr>
    <a:masterClrMapping/>
  </p:clrMapOvr>
  <p:transition spd="slow">
    <p:randomBar dir="vert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fontAlgn="auto">
              <a:spcAft>
                <a:spcPts val="0"/>
              </a:spcAft>
              <a:defRPr/>
            </a:pPr>
            <a:r>
              <a:rPr lang="ru-RU" sz="2800" b="1" smtClean="0">
                <a:solidFill>
                  <a:schemeClr val="accent3">
                    <a:lumMod val="50000"/>
                  </a:schemeClr>
                </a:solidFill>
              </a:rPr>
              <a:t>Клетка большинства грибов имеет хорошо выраженную клеточную стенку обычно около 0,2 мкм. толщиной. Клеточная стенка содержит 80-90% полисахаридов, связанных с белками и липидами</a:t>
            </a:r>
            <a:r>
              <a:rPr lang="ru-RU" sz="2000" b="1" smtClean="0">
                <a:solidFill>
                  <a:schemeClr val="accent3">
                    <a:lumMod val="50000"/>
                  </a:schemeClr>
                </a:solidFill>
              </a:rPr>
              <a:t>.</a:t>
            </a:r>
            <a:endParaRPr lang="ru-RU" sz="2000" b="1" dirty="0" smtClean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4601198"/>
      </p:ext>
    </p:extLst>
  </p:cSld>
  <p:clrMapOvr>
    <a:masterClrMapping/>
  </p:clrMapOvr>
  <p:transition spd="slow">
    <p:randomBar dir="vert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7461165"/>
      </p:ext>
    </p:extLst>
  </p:cSld>
  <p:clrMapOvr>
    <a:masterClrMapping/>
  </p:clrMapOvr>
  <p:transition spd="slow">
    <p:randomBar dir="vert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Сходство грибов и растений</a:t>
            </a:r>
            <a:endParaRPr lang="ru-RU" sz="3600" b="1" dirty="0" smtClean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8862569"/>
      </p:ext>
    </p:extLst>
  </p:cSld>
  <p:clrMapOvr>
    <a:masterClrMapping/>
  </p:clrMapOvr>
  <p:transition spd="slow">
    <p:randomBar dir="vert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3200" b="1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Сходство грибов и животных</a:t>
            </a:r>
            <a:endParaRPr lang="ru-RU" sz="3200" b="1" dirty="0" smtClean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0566767"/>
      </p:ext>
    </p:extLst>
  </p:cSld>
  <p:clrMapOvr>
    <a:masterClrMapping/>
  </p:clrMapOvr>
  <p:transition spd="slow">
    <p:randomBar dir="vert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b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Роль грибов в природе</a:t>
            </a:r>
            <a:endParaRPr lang="ru-RU" b="1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5510859"/>
      </p:ext>
    </p:extLst>
  </p:cSld>
  <p:clrMapOvr>
    <a:masterClrMapping/>
  </p:clrMapOvr>
  <p:transition spd="slow">
    <p:randomBar dir="vert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b="1" smtClean="0">
                <a:solidFill>
                  <a:schemeClr val="accent1">
                    <a:lumMod val="75000"/>
                  </a:schemeClr>
                </a:solidFill>
              </a:rPr>
              <a:t>Список литературы</a:t>
            </a:r>
            <a:endParaRPr lang="ru-RU" b="1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47749"/>
      </p:ext>
    </p:extLst>
  </p:cSld>
  <p:clrMapOvr>
    <a:masterClrMapping/>
  </p:clrMapOvr>
  <p:transition spd="slow">
    <p:randomBar dir="vert"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</Words>
  <Application>Microsoft Office PowerPoint</Application>
  <PresentationFormat>Экран (4:3)</PresentationFormat>
  <Paragraphs>7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Особенности строения и жизнедеятельности грибной клетки</vt:lpstr>
      <vt:lpstr>Грибы — царство живой природы, объединяющее эукариотические  организмы, сочетающие в себе некоторые признаки, как растений, так и животных.  Грибы изучает наука микология, которая считается разделом ботаники, поскольку ранее грибы относили к царству растений. </vt:lpstr>
      <vt:lpstr>Презентация PowerPoint</vt:lpstr>
      <vt:lpstr>Клетка большинства грибов имеет хорошо выраженную клеточную стенку обычно около 0,2 мкм. толщиной. Клеточная стенка содержит 80-90% полисахаридов, связанных с белками и липидами.</vt:lpstr>
      <vt:lpstr>Презентация PowerPoint</vt:lpstr>
      <vt:lpstr>Сходство грибов и растений</vt:lpstr>
      <vt:lpstr>Сходство грибов и животных</vt:lpstr>
      <vt:lpstr>Роль грибов в природе</vt:lpstr>
      <vt:lpstr>Список литературы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Особенности строения и жизнедеятельности грибной клетки</dc:title>
  <dc:creator>Дима</dc:creator>
  <cp:lastModifiedBy>Дима</cp:lastModifiedBy>
  <cp:revision>1</cp:revision>
  <dcterms:created xsi:type="dcterms:W3CDTF">2016-01-31T11:40:31Z</dcterms:created>
  <dcterms:modified xsi:type="dcterms:W3CDTF">2016-01-31T11:40:31Z</dcterms:modified>
</cp:coreProperties>
</file>