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33AD0-6E02-4970-A395-C30D1CCBACB8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E565F-891C-4A57-9413-F4DC853DF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754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33AD0-6E02-4970-A395-C30D1CCBACB8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E565F-891C-4A57-9413-F4DC853DF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166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smtClean="0"/>
              <a:t>Селекция животных</a:t>
            </a:r>
            <a:endParaRPr lang="ru-RU" sz="80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379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Инбридинг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629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Межвидовая гибридизация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268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sz="1800" b="0" i="1" smtClean="0">
                <a:solidFill>
                  <a:schemeClr val="bg2">
                    <a:lumMod val="9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	Лигр - это помесь самца льва и самки тигра</a:t>
            </a:r>
            <a:r>
              <a:rPr lang="ru-RU" sz="1800" b="0" i="1" smtClean="0">
                <a:solidFill>
                  <a:schemeClr val="bg2">
                    <a:lumMod val="9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.</a:t>
            </a:r>
            <a:r>
              <a:rPr lang="ru-RU" sz="1800" b="0" i="1" smtClean="0">
                <a:solidFill>
                  <a:schemeClr val="bg2">
                    <a:lumMod val="9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 </a:t>
            </a:r>
            <a:r>
              <a:rPr lang="ru-RU" sz="1800" b="0" i="1" smtClean="0">
                <a:solidFill>
                  <a:schemeClr val="bg2">
                    <a:lumMod val="9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</a:rPr>
              <a:t>Они</a:t>
            </a:r>
            <a:r>
              <a:rPr lang="ru-RU" sz="1800" b="0" i="1" smtClean="0">
                <a:solidFill>
                  <a:schemeClr val="bg2">
                    <a:lumMod val="9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 являются самыми крупными из семейства кошачьих в мире. Самцы бесплодны, в то время как самки порой могут приносить потомство. </a:t>
            </a:r>
            <a:endParaRPr lang="ru-RU" sz="1800" b="0" i="1" dirty="0" smtClean="0">
              <a:solidFill>
                <a:schemeClr val="bg2">
                  <a:lumMod val="90000"/>
                </a:schemeClr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57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53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36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00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18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3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Вывод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Понятие селекции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637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Основоположники теории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59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Особенности селекции животных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17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Отбор селекционного материала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67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639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4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Аутбридинг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656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58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Экран (4:3)</PresentationFormat>
  <Paragraphs>10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Селекция животных</vt:lpstr>
      <vt:lpstr>Понятие селекции</vt:lpstr>
      <vt:lpstr>Основоположники теории</vt:lpstr>
      <vt:lpstr>Особенности селекции животных</vt:lpstr>
      <vt:lpstr>Отбор селекционного материала</vt:lpstr>
      <vt:lpstr>Презентация PowerPoint</vt:lpstr>
      <vt:lpstr>Презентация PowerPoint</vt:lpstr>
      <vt:lpstr>Аутбридинг</vt:lpstr>
      <vt:lpstr>Презентация PowerPoint</vt:lpstr>
      <vt:lpstr>Инбридинг</vt:lpstr>
      <vt:lpstr>Межвидовая гибридизация</vt:lpstr>
      <vt:lpstr> Лигр - это помесь самца льва и самки тигра. Они являются самыми крупными из семейства кошачьих в мире. Самцы бесплодны, в то время как самки порой могут приносить потомство.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Селекция животных</dc:title>
  <dc:creator>Дима</dc:creator>
  <cp:lastModifiedBy>Дима</cp:lastModifiedBy>
  <cp:revision>1</cp:revision>
  <dcterms:created xsi:type="dcterms:W3CDTF">2016-01-31T11:53:02Z</dcterms:created>
  <dcterms:modified xsi:type="dcterms:W3CDTF">2016-01-31T11:53:02Z</dcterms:modified>
</cp:coreProperties>
</file>