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03EB012-2CD3-40D5-9DFE-FCC4E21C1ABA}" type="datetimeFigureOut">
              <a:rPr lang="ru-RU" smtClean="0"/>
              <a:t>15.01.2016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2377423-2B33-48EF-9F83-704765112B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3EB012-2CD3-40D5-9DFE-FCC4E21C1ABA}" type="datetimeFigureOut">
              <a:rPr lang="ru-RU" smtClean="0"/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377423-2B33-48EF-9F83-704765112B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3EB012-2CD3-40D5-9DFE-FCC4E21C1ABA}" type="datetimeFigureOut">
              <a:rPr lang="ru-RU" smtClean="0"/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377423-2B33-48EF-9F83-704765112B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3EB012-2CD3-40D5-9DFE-FCC4E21C1ABA}" type="datetimeFigureOut">
              <a:rPr lang="ru-RU" smtClean="0"/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377423-2B33-48EF-9F83-704765112BE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3EB012-2CD3-40D5-9DFE-FCC4E21C1ABA}" type="datetimeFigureOut">
              <a:rPr lang="ru-RU" smtClean="0"/>
              <a:t>15.01.2016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377423-2B33-48EF-9F83-704765112BE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3EB012-2CD3-40D5-9DFE-FCC4E21C1ABA}" type="datetimeFigureOut">
              <a:rPr lang="ru-RU" smtClean="0"/>
              <a:t>15.01.2016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377423-2B33-48EF-9F83-704765112BE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3EB012-2CD3-40D5-9DFE-FCC4E21C1ABA}" type="datetimeFigureOut">
              <a:rPr lang="ru-RU" smtClean="0"/>
              <a:t>15.01.2016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377423-2B33-48EF-9F83-704765112BE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3EB012-2CD3-40D5-9DFE-FCC4E21C1ABA}" type="datetimeFigureOut">
              <a:rPr lang="ru-RU" smtClean="0"/>
              <a:t>15.01.2016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377423-2B33-48EF-9F83-704765112BEF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3EB012-2CD3-40D5-9DFE-FCC4E21C1ABA}" type="datetimeFigureOut">
              <a:rPr lang="ru-RU" smtClean="0"/>
              <a:t>15.01.2016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377423-2B33-48EF-9F83-704765112B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03EB012-2CD3-40D5-9DFE-FCC4E21C1ABA}" type="datetimeFigureOut">
              <a:rPr lang="ru-RU" smtClean="0"/>
              <a:t>15.01.2016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377423-2B33-48EF-9F83-704765112BE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03EB012-2CD3-40D5-9DFE-FCC4E21C1ABA}" type="datetimeFigureOut">
              <a:rPr lang="ru-RU" smtClean="0"/>
              <a:t>15.01.2016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2377423-2B33-48EF-9F83-704765112BE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03EB012-2CD3-40D5-9DFE-FCC4E21C1ABA}" type="datetimeFigureOut">
              <a:rPr lang="ru-RU" smtClean="0"/>
              <a:t>15.01.2016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2377423-2B33-48EF-9F83-704765112BE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Фенолы, альдегиды, кетоны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1896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8871903" cy="331236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1143000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I. </a:t>
            </a:r>
            <a:r>
              <a:rPr lang="ru-RU" dirty="0" smtClean="0"/>
              <a:t>Выберите один верный ответ</a:t>
            </a:r>
            <a:endParaRPr lang="ru-RU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9080"/>
            <a:ext cx="8568952" cy="178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215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6612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45224"/>
            <a:ext cx="9144000" cy="141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967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55" y="188640"/>
            <a:ext cx="9043551" cy="6669360"/>
          </a:xfrm>
        </p:spPr>
      </p:pic>
    </p:spTree>
    <p:extLst>
      <p:ext uri="{BB962C8B-B14F-4D97-AF65-F5344CB8AC3E}">
        <p14:creationId xmlns:p14="http://schemas.microsoft.com/office/powerpoint/2010/main" val="1993785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18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II. </a:t>
            </a:r>
            <a:r>
              <a:rPr lang="ru-RU" dirty="0" smtClean="0"/>
              <a:t>Ответьте на вопросы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3999" cy="5877272"/>
          </a:xfrm>
        </p:spPr>
      </p:pic>
    </p:spTree>
    <p:extLst>
      <p:ext uri="{BB962C8B-B14F-4D97-AF65-F5344CB8AC3E}">
        <p14:creationId xmlns:p14="http://schemas.microsoft.com/office/powerpoint/2010/main" val="1526009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70" y="2276872"/>
            <a:ext cx="9154570" cy="12241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061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260</TotalTime>
  <Words>18</Words>
  <Application>Microsoft Office PowerPoint</Application>
  <PresentationFormat>Экран (4:3)</PresentationFormat>
  <Paragraphs>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Открытая</vt:lpstr>
      <vt:lpstr>Фенолы, альдегиды, кетоны</vt:lpstr>
      <vt:lpstr>I. Выберите один верный ответ</vt:lpstr>
      <vt:lpstr>Презентация PowerPoint</vt:lpstr>
      <vt:lpstr>Презентация PowerPoint</vt:lpstr>
      <vt:lpstr>II. Ответьте на вопросы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Фенолы, альдегиды, кетоны</dc:title>
  <dc:creator>учитель</dc:creator>
  <cp:lastModifiedBy>учитель</cp:lastModifiedBy>
  <cp:revision>5</cp:revision>
  <dcterms:created xsi:type="dcterms:W3CDTF">2016-01-15T05:00:09Z</dcterms:created>
  <dcterms:modified xsi:type="dcterms:W3CDTF">2016-01-15T09:21:05Z</dcterms:modified>
</cp:coreProperties>
</file>