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05BCA-A474-4207-BB51-CBA3BC578B96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AB5C-7B51-4358-9B47-2A4973D6D7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117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05BCA-A474-4207-BB51-CBA3BC578B96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CAB5C-7B51-4358-9B47-2A4973D6D7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89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Селекция растений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4792"/>
      </p:ext>
    </p:extLst>
  </p:cSld>
  <p:clrMapOvr>
    <a:masterClrMapping/>
  </p:clrMapOvr>
  <p:transition spd="med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Мутагенез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999545"/>
      </p:ext>
    </p:extLst>
  </p:cSld>
  <p:clrMapOvr>
    <a:masterClrMapping/>
  </p:clrMapOvr>
  <p:transition spd="med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Метод предварительного вегетативного сближения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6213"/>
      </p:ext>
    </p:extLst>
  </p:cSld>
  <p:clrMapOvr>
    <a:masterClrMapping/>
  </p:clrMapOvr>
  <p:transition spd="med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Метод посредника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028122"/>
      </p:ext>
    </p:extLst>
  </p:cSld>
  <p:clrMapOvr>
    <a:masterClrMapping/>
  </p:clrMapOvr>
  <p:transition spd="med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Метод опыления смесью пыльцы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19844"/>
      </p:ext>
    </p:extLst>
  </p:cSld>
  <p:clrMapOvr>
    <a:masterClrMapping/>
  </p:clrMapOvr>
  <p:transition spd="med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Метод ментора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86891"/>
      </p:ext>
    </p:extLst>
  </p:cSld>
  <p:clrMapOvr>
    <a:masterClrMapping/>
  </p:clrMapOvr>
  <p:transition spd="med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Заключение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87085"/>
      </p:ext>
    </p:extLst>
  </p:cSld>
  <p:clrMapOvr>
    <a:masterClrMapping/>
  </p:clrMapOvr>
  <p:transition spd="med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Список литературы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311993"/>
      </p:ext>
    </p:extLst>
  </p:cSld>
  <p:clrMapOvr>
    <a:masterClrMapping/>
  </p:clrMapOvr>
  <p:transition spd="med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65504"/>
      </p:ext>
    </p:extLst>
  </p:cSld>
  <p:clrMapOvr>
    <a:masterClrMapping/>
  </p:clrMapOvr>
  <p:transition spd="med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Селекция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0084"/>
      </p:ext>
    </p:extLst>
  </p:cSld>
  <p:clrMapOvr>
    <a:masterClrMapping/>
  </p:clrMapOvr>
  <p:transition spd="med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Селекция в растениеводстве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59057"/>
      </p:ext>
    </p:extLst>
  </p:cSld>
  <p:clrMapOvr>
    <a:masterClrMapping/>
  </p:clrMapOvr>
  <p:transition spd="med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Основные методы селекции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744680"/>
      </p:ext>
    </p:extLst>
  </p:cSld>
  <p:clrMapOvr>
    <a:masterClrMapping/>
  </p:clrMapOvr>
  <p:transition spd="med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Отбор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028214"/>
      </p:ext>
    </p:extLst>
  </p:cSld>
  <p:clrMapOvr>
    <a:masterClrMapping/>
  </p:clrMapOvr>
  <p:transition spd="med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Гибридизация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41035"/>
      </p:ext>
    </p:extLst>
  </p:cSld>
  <p:clrMapOvr>
    <a:masterClrMapping/>
  </p:clrMapOvr>
  <p:transition spd="med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Гетерозис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850909"/>
      </p:ext>
    </p:extLst>
  </p:cSld>
  <p:clrMapOvr>
    <a:masterClrMapping/>
  </p:clrMapOvr>
  <p:transition spd="med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Полиплоидия и отдаленная гибридизация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121660"/>
      </p:ext>
    </p:extLst>
  </p:cSld>
  <p:clrMapOvr>
    <a:masterClrMapping/>
  </p:clrMapOvr>
  <p:transition spd="med"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Экран (4:3)</PresentationFormat>
  <Paragraphs>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Селекция растений</vt:lpstr>
      <vt:lpstr>Презентация PowerPoint</vt:lpstr>
      <vt:lpstr>Селекция</vt:lpstr>
      <vt:lpstr>Селекция в растениеводстве</vt:lpstr>
      <vt:lpstr>Основные методы селекции</vt:lpstr>
      <vt:lpstr>Отбор</vt:lpstr>
      <vt:lpstr>Гибридизация</vt:lpstr>
      <vt:lpstr>Гетерозис</vt:lpstr>
      <vt:lpstr>Полиплоидия и отдаленная гибридизация</vt:lpstr>
      <vt:lpstr>Мутагенез</vt:lpstr>
      <vt:lpstr>Метод предварительного вегетативного сближения</vt:lpstr>
      <vt:lpstr>Метод посредника</vt:lpstr>
      <vt:lpstr>Метод опыления смесью пыльцы</vt:lpstr>
      <vt:lpstr>Метод ментора</vt:lpstr>
      <vt:lpstr>Заключение</vt:lpstr>
      <vt:lpstr>Список литературы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Селекция растений</dc:title>
  <dc:creator>Дима</dc:creator>
  <cp:lastModifiedBy>Дима</cp:lastModifiedBy>
  <cp:revision>1</cp:revision>
  <dcterms:created xsi:type="dcterms:W3CDTF">2016-01-31T12:04:34Z</dcterms:created>
  <dcterms:modified xsi:type="dcterms:W3CDTF">2016-01-31T12:04:34Z</dcterms:modified>
</cp:coreProperties>
</file>