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EF6D-7E83-4506-9A7C-14D71A3999D2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AFA3D-639F-4BAB-B785-1D9938CDC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284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5EF6D-7E83-4506-9A7C-14D71A3999D2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AFA3D-639F-4BAB-B785-1D9938CDC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213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Селекция микроорганизмов Биотехнология</a:t>
            </a:r>
            <a:endParaRPr lang="ru-RU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104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26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Список литературы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047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Микроорганизмы (бактерии, микроскопические грибы, простейшие и др.) играют исключительно важную роль в биосфере и хозяйственной деятельности человека. Из более, чем 100 тыс. видов известных в природе микроорганизмов человеком используется несколько сотен, и число это растет. 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62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smtClean="0"/>
              <a:t>Особенности селекции микроорганизмом</a:t>
            </a:r>
            <a:r>
              <a:rPr lang="ru-RU" smtClean="0"/>
              <a:t>:</a:t>
            </a:r>
            <a:br>
              <a:rPr lang="ru-RU" smtClean="0"/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661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295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Индуцирование мутаций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561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28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13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Задачи, методы и достижения биотехнологии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51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17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Office PowerPoint</Application>
  <PresentationFormat>Экран (4:3)</PresentationFormat>
  <Paragraphs>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Селекция микроорганизмов Биотехнология</vt:lpstr>
      <vt:lpstr>Микроорганизмы (бактерии, микроскопические грибы, простейшие и др.) играют исключительно важную роль в биосфере и хозяйственной деятельности человека. Из более, чем 100 тыс. видов известных в природе микроорганизмов человеком используется несколько сотен, и число это растет. </vt:lpstr>
      <vt:lpstr>Особенности селекции микроорганизмом: </vt:lpstr>
      <vt:lpstr>Презентация PowerPoint</vt:lpstr>
      <vt:lpstr>Индуцирование мутаций</vt:lpstr>
      <vt:lpstr>Презентация PowerPoint</vt:lpstr>
      <vt:lpstr>Презентация PowerPoint</vt:lpstr>
      <vt:lpstr>Задачи, методы и достижения биотехнологии</vt:lpstr>
      <vt:lpstr>Презентация PowerPoint</vt:lpstr>
      <vt:lpstr>Презентация PowerPoint</vt:lpstr>
      <vt:lpstr>Список литературы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Селекция микроорганизмов Биотехнология</dc:title>
  <dc:creator>Дима</dc:creator>
  <cp:lastModifiedBy>Дима</cp:lastModifiedBy>
  <cp:revision>1</cp:revision>
  <dcterms:created xsi:type="dcterms:W3CDTF">2016-01-31T12:06:00Z</dcterms:created>
  <dcterms:modified xsi:type="dcterms:W3CDTF">2016-01-31T12:06:00Z</dcterms:modified>
</cp:coreProperties>
</file>