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4E03D-451A-4D87-B874-0BD8686A17BD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B506D-8211-4C6D-8587-9E45DC15B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190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4E03D-451A-4D87-B874-0BD8686A17BD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B506D-8211-4C6D-8587-9E45DC15B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970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42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766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468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04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Источники информации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011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092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491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173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419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60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834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421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445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Экран 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информации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2016-01-31T12:12:56Z</dcterms:created>
  <dcterms:modified xsi:type="dcterms:W3CDTF">2016-01-31T12:12:56Z</dcterms:modified>
</cp:coreProperties>
</file>