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DC64E-C8E0-43EA-B7DC-21B7B0267EB3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D0843-EBBD-4860-A48B-6706DAD1D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75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DC64E-C8E0-43EA-B7DC-21B7B0267EB3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D0843-EBBD-4860-A48B-6706DAD1D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13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о.Мадагаскар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16022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702038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Растения Мадагаскара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64403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88617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сведения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7527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на Мадагаскаре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83497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4174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317838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13934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54568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78212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лемуры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33598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о.Мадагаскар</vt:lpstr>
      <vt:lpstr>Общие сведения</vt:lpstr>
      <vt:lpstr>Люди на Мадагаскаре</vt:lpstr>
      <vt:lpstr>Природа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лемуры</vt:lpstr>
      <vt:lpstr>Презентация PowerPoint</vt:lpstr>
      <vt:lpstr>Растения Мадагаскара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о.Мадагаскар</dc:title>
  <dc:creator>Дима</dc:creator>
  <cp:lastModifiedBy>Дима</cp:lastModifiedBy>
  <cp:revision>1</cp:revision>
  <dcterms:created xsi:type="dcterms:W3CDTF">2016-01-31T12:27:29Z</dcterms:created>
  <dcterms:modified xsi:type="dcterms:W3CDTF">2016-01-31T12:27:29Z</dcterms:modified>
</cp:coreProperties>
</file>