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78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47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80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37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41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5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49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66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307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905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68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23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8447D-1E25-4440-92DD-E09D128CF212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0BD4C-E725-4EEF-857D-60B7ACFCB0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45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501008"/>
            <a:ext cx="8640960" cy="2882751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Обобщающий урок по теме «Земля как планета Солнечной системы»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4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3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9632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1. Установите соответствие между понятием и его определением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8784976" cy="9361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А) экватор				Б) тропик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В) полярный круг		Г) полюс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7504" y="2276872"/>
            <a:ext cx="8928992" cy="4536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58775" indent="-358775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Точка пересечения поверхности Земли с воображаемой осью ее вращения.</a:t>
            </a:r>
          </a:p>
          <a:p>
            <a:pPr marL="358775" indent="-358775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Воображаемая окружность на поверхности Земли, которая расположена посередине между Северным и Южным полюсами.</a:t>
            </a:r>
          </a:p>
          <a:p>
            <a:pPr marL="358775" indent="-358775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Воображаемая окружность на поверхности Земли, расположенная на одинаковом расстоянии севернее или южнее экватора.</a:t>
            </a:r>
          </a:p>
          <a:p>
            <a:pPr marL="358775" indent="-358775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Линия, за которой наблюдается полярный день и полярная ночь. </a:t>
            </a:r>
            <a:endParaRPr 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0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2. </a:t>
            </a:r>
            <a:r>
              <a:rPr lang="ru-RU" sz="6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Б</a:t>
            </a:r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лиц-турнир</a:t>
            </a:r>
            <a:endParaRPr lang="ru-RU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259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Constantia" pitchFamily="18" charset="0"/>
              </a:rPr>
              <a:t>Ответьте коротко на поставленные вопросы</a:t>
            </a:r>
            <a:endParaRPr lang="ru-RU" sz="4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052" name="Picture 4" descr="C:\Users\Дима\AppData\Local\Microsoft\Windows\Temporary Internet Files\Content.IE5\IH9ATQNE\450px-Blue_question_mark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89040"/>
            <a:ext cx="2791197" cy="2791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416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4" cy="1944216"/>
          </a:xfrm>
        </p:spPr>
        <p:txBody>
          <a:bodyPr>
            <a:noAutofit/>
          </a:bodyPr>
          <a:lstStyle/>
          <a:p>
            <a:pPr algn="l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3. Ошибки </a:t>
            </a:r>
            <a:b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</a:b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Захара </a:t>
            </a:r>
            <a:r>
              <a:rPr lang="ru-RU" sz="6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Загадкина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 </a:t>
            </a:r>
            <a:endParaRPr lang="ru-RU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564904"/>
            <a:ext cx="8496944" cy="32732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Constantia" pitchFamily="18" charset="0"/>
              </a:rPr>
              <a:t>Помогите Захару </a:t>
            </a:r>
            <a:r>
              <a:rPr lang="ru-RU" sz="4800" b="1" dirty="0" err="1" smtClean="0">
                <a:solidFill>
                  <a:schemeClr val="bg1"/>
                </a:solidFill>
                <a:latin typeface="Constantia" pitchFamily="18" charset="0"/>
              </a:rPr>
              <a:t>Загадкину</a:t>
            </a:r>
            <a:r>
              <a:rPr lang="ru-RU" sz="4800" b="1" dirty="0" smtClean="0">
                <a:solidFill>
                  <a:schemeClr val="bg1"/>
                </a:solidFill>
                <a:latin typeface="Constantia" pitchFamily="18" charset="0"/>
              </a:rPr>
              <a:t> найти и исправить ошибки в предложениях.</a:t>
            </a:r>
            <a:endParaRPr lang="ru-RU" sz="4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027" name="Picture 3" descr="C:\Users\Дима\AppData\Local\Microsoft\Windows\Temporary Internet Files\Content.IE5\ZTHXP90N\purzen-Icon-with-question-mar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585446" cy="158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120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4. </a:t>
            </a: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Пояса освещенности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Земли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435334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4400" b="1" dirty="0">
                <a:solidFill>
                  <a:schemeClr val="bg1"/>
                </a:solidFill>
                <a:latin typeface="Constantia" pitchFamily="18" charset="0"/>
              </a:rPr>
              <a:t>Подпиши на схеме названия всех линий и точек на глобусе.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b="1" dirty="0">
                <a:solidFill>
                  <a:schemeClr val="bg1"/>
                </a:solidFill>
                <a:latin typeface="Constantia" pitchFamily="18" charset="0"/>
              </a:rPr>
              <a:t>Подпишите и раскрасьте разными цветами пояса освещенности Земли.</a:t>
            </a:r>
          </a:p>
          <a:p>
            <a:pPr marL="0" indent="0">
              <a:buNone/>
            </a:pPr>
            <a:endParaRPr lang="ru-RU" sz="44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38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872208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5. Обращение Земли вокруг Солнца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20888"/>
            <a:ext cx="8712968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Constantia" pitchFamily="18" charset="0"/>
              </a:rPr>
              <a:t>Расставьте даты и названия дней в соответствии с положением нашей планеты на рисунке.</a:t>
            </a:r>
            <a:endParaRPr lang="ru-RU" sz="48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8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6. Разгадайте кроссворд «Планета Земля»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71246"/>
            <a:ext cx="5009693" cy="4717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640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86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148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Обобщающий урок по теме «Земля как планета Солнечной системы»</vt:lpstr>
      <vt:lpstr>Презентация PowerPoint</vt:lpstr>
      <vt:lpstr>1. Установите соответствие между понятием и его определением</vt:lpstr>
      <vt:lpstr>2. Блиц-турнир</vt:lpstr>
      <vt:lpstr>3. Ошибки  Захара Загадкина </vt:lpstr>
      <vt:lpstr>4. Пояса освещенности Земли</vt:lpstr>
      <vt:lpstr>5. Обращение Земли вокруг Солнца</vt:lpstr>
      <vt:lpstr>6. Разгадайте кроссворд «Планета Земля»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«Земля как планета Солнечной системы»</dc:title>
  <dc:creator>Дима</dc:creator>
  <cp:lastModifiedBy>Дима</cp:lastModifiedBy>
  <cp:revision>8</cp:revision>
  <dcterms:created xsi:type="dcterms:W3CDTF">2015-10-19T16:50:51Z</dcterms:created>
  <dcterms:modified xsi:type="dcterms:W3CDTF">2015-10-19T18:05:29Z</dcterms:modified>
</cp:coreProperties>
</file>