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7" r:id="rId9"/>
    <p:sldId id="266" r:id="rId10"/>
    <p:sldId id="268" r:id="rId11"/>
    <p:sldId id="265" r:id="rId12"/>
    <p:sldId id="269" r:id="rId13"/>
    <p:sldId id="270" r:id="rId14"/>
    <p:sldId id="264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CE1C57-C37D-44B4-AB70-609BFEF36941}" type="datetimeFigureOut">
              <a:rPr lang="ru-RU" smtClean="0"/>
              <a:t>16.09.2015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9B5BF39-E7A0-49D6-9A2E-8E50385B55F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600200"/>
            <a:ext cx="8424936" cy="1780108"/>
          </a:xfrm>
        </p:spPr>
        <p:txBody>
          <a:bodyPr>
            <a:no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Электронные конфигурации  атомов химических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элементов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19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653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703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96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36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5247" y="2348880"/>
            <a:ext cx="8496944" cy="3561259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числом </a:t>
            </a:r>
            <a:r>
              <a:rPr lang="ru-RU" sz="3200" b="1" dirty="0"/>
              <a:t>неспаренных электронов (одноэлектронных </a:t>
            </a:r>
            <a:r>
              <a:rPr lang="ru-RU" sz="3200" b="1" dirty="0" err="1" smtClean="0"/>
              <a:t>орбиталей</a:t>
            </a:r>
            <a:r>
              <a:rPr lang="ru-RU" sz="3200" b="1" dirty="0" smtClean="0"/>
              <a:t>)</a:t>
            </a:r>
          </a:p>
          <a:p>
            <a:r>
              <a:rPr lang="ru-RU" sz="3200" b="1" dirty="0" smtClean="0"/>
              <a:t>наличием </a:t>
            </a:r>
            <a:r>
              <a:rPr lang="ru-RU" sz="3200" b="1" dirty="0"/>
              <a:t>свободных </a:t>
            </a:r>
            <a:r>
              <a:rPr lang="ru-RU" sz="3200" b="1" dirty="0" err="1" smtClean="0"/>
              <a:t>орбиталей</a:t>
            </a:r>
            <a:endParaRPr lang="ru-RU" sz="3200" b="1" dirty="0" smtClean="0"/>
          </a:p>
          <a:p>
            <a:r>
              <a:rPr lang="ru-RU" sz="3200" b="1" dirty="0" smtClean="0"/>
              <a:t> </a:t>
            </a:r>
            <a:r>
              <a:rPr lang="ru-RU" sz="3200" b="1" dirty="0"/>
              <a:t>наличием </a:t>
            </a:r>
            <a:r>
              <a:rPr lang="ru-RU" sz="3200" b="1" dirty="0" err="1"/>
              <a:t>неподеленных</a:t>
            </a:r>
            <a:r>
              <a:rPr lang="ru-RU" sz="3200" b="1" dirty="0"/>
              <a:t> пар </a:t>
            </a:r>
            <a:r>
              <a:rPr lang="ru-RU" sz="3200" b="1" dirty="0" smtClean="0"/>
              <a:t>электронов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8328"/>
            <a:ext cx="8424936" cy="1252728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Валентные возможности атомов химических элементов определяются: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11" y="4725144"/>
            <a:ext cx="721838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10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Параграф 1, записи в тетради.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4907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46214"/>
            <a:ext cx="8928992" cy="512041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орбиталей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электронов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10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29211"/>
            <a:ext cx="6336704" cy="669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6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1841"/>
            <a:ext cx="6984776" cy="6781527"/>
          </a:xfrm>
        </p:spPr>
      </p:pic>
    </p:spTree>
    <p:extLst>
      <p:ext uri="{BB962C8B-B14F-4D97-AF65-F5344CB8AC3E}">
        <p14:creationId xmlns:p14="http://schemas.microsoft.com/office/powerpoint/2010/main" val="321282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52736"/>
            <a:ext cx="8784975" cy="498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4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8784976" cy="564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4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8640960" cy="3196952"/>
          </a:xfrm>
        </p:spPr>
        <p:txBody>
          <a:bodyPr>
            <a:noAutofit/>
          </a:bodyPr>
          <a:lstStyle/>
          <a:p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Валентные возможности атомов химических элементов</a:t>
            </a:r>
          </a:p>
        </p:txBody>
      </p:sp>
    </p:spTree>
    <p:extLst>
      <p:ext uri="{BB962C8B-B14F-4D97-AF65-F5344CB8AC3E}">
        <p14:creationId xmlns:p14="http://schemas.microsoft.com/office/powerpoint/2010/main" val="5424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6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50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</TotalTime>
  <Words>44</Words>
  <Application>Microsoft Office PowerPoint</Application>
  <PresentationFormat>Экран (4:3)</PresentationFormat>
  <Paragraphs>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Электронные конфигурации  атомов химических элементов</vt:lpstr>
      <vt:lpstr>Виды орбиталей электронов</vt:lpstr>
      <vt:lpstr>Презентация PowerPoint</vt:lpstr>
      <vt:lpstr>Презентация PowerPoint</vt:lpstr>
      <vt:lpstr>Презентация PowerPoint</vt:lpstr>
      <vt:lpstr>Презентация PowerPoint</vt:lpstr>
      <vt:lpstr>Валентные возможности атомов химических элементов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Валентные возможности атомов химических элементов определяются: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Электронные конфигурации  атомов химических элементов</dc:title>
  <dc:creator>Лена</dc:creator>
  <cp:lastModifiedBy>Лена</cp:lastModifiedBy>
  <cp:revision>3</cp:revision>
  <dcterms:created xsi:type="dcterms:W3CDTF">2015-09-16T17:13:52Z</dcterms:created>
  <dcterms:modified xsi:type="dcterms:W3CDTF">2015-09-16T18:05:42Z</dcterms:modified>
</cp:coreProperties>
</file>