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55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9EAAB5C1-4731-446B-AF8D-6618CC2852D7}" type="datetimeFigureOut">
              <a:rPr lang="ru-RU" smtClean="0"/>
              <a:t>20.10.2015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824EE1D4-A953-417B-963E-6BD85633436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EAAB5C1-4731-446B-AF8D-6618CC2852D7}" type="datetimeFigureOut">
              <a:rPr lang="ru-RU" smtClean="0"/>
              <a:t>20.10.2015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24EE1D4-A953-417B-963E-6BD85633436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EAAB5C1-4731-446B-AF8D-6618CC2852D7}" type="datetimeFigureOut">
              <a:rPr lang="ru-RU" smtClean="0"/>
              <a:t>20.10.2015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24EE1D4-A953-417B-963E-6BD85633436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EAAB5C1-4731-446B-AF8D-6618CC2852D7}" type="datetimeFigureOut">
              <a:rPr lang="ru-RU" smtClean="0"/>
              <a:t>20.10.2015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24EE1D4-A953-417B-963E-6BD85633436B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EAAB5C1-4731-446B-AF8D-6618CC2852D7}" type="datetimeFigureOut">
              <a:rPr lang="ru-RU" smtClean="0"/>
              <a:t>20.10.2015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24EE1D4-A953-417B-963E-6BD85633436B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EAAB5C1-4731-446B-AF8D-6618CC2852D7}" type="datetimeFigureOut">
              <a:rPr lang="ru-RU" smtClean="0"/>
              <a:t>20.10.2015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24EE1D4-A953-417B-963E-6BD85633436B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EAAB5C1-4731-446B-AF8D-6618CC2852D7}" type="datetimeFigureOut">
              <a:rPr lang="ru-RU" smtClean="0"/>
              <a:t>20.10.2015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24EE1D4-A953-417B-963E-6BD85633436B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EAAB5C1-4731-446B-AF8D-6618CC2852D7}" type="datetimeFigureOut">
              <a:rPr lang="ru-RU" smtClean="0"/>
              <a:t>20.10.2015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24EE1D4-A953-417B-963E-6BD85633436B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EAAB5C1-4731-446B-AF8D-6618CC2852D7}" type="datetimeFigureOut">
              <a:rPr lang="ru-RU" smtClean="0"/>
              <a:t>20.10.2015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24EE1D4-A953-417B-963E-6BD85633436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9EAAB5C1-4731-446B-AF8D-6618CC2852D7}" type="datetimeFigureOut">
              <a:rPr lang="ru-RU" smtClean="0"/>
              <a:t>20.10.2015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24EE1D4-A953-417B-963E-6BD85633436B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9EAAB5C1-4731-446B-AF8D-6618CC2852D7}" type="datetimeFigureOut">
              <a:rPr lang="ru-RU" smtClean="0"/>
              <a:t>20.10.2015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824EE1D4-A953-417B-963E-6BD85633436B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9EAAB5C1-4731-446B-AF8D-6618CC2852D7}" type="datetimeFigureOut">
              <a:rPr lang="ru-RU" smtClean="0"/>
              <a:t>20.10.2015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824EE1D4-A953-417B-963E-6BD85633436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Химическая связь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Проверочная работа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52916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800200"/>
          </a:xfrm>
        </p:spPr>
        <p:txBody>
          <a:bodyPr>
            <a:normAutofit fontScale="90000"/>
          </a:bodyPr>
          <a:lstStyle/>
          <a:p>
            <a:r>
              <a:rPr lang="ru-RU" sz="3200" dirty="0" smtClean="0"/>
              <a:t>1. Дать характеристику соединений по плану: вид </a:t>
            </a:r>
            <a:r>
              <a:rPr lang="ru-RU" sz="3200" dirty="0" smtClean="0"/>
              <a:t>связи, определение</a:t>
            </a:r>
            <a:r>
              <a:rPr lang="ru-RU" sz="3200" dirty="0" smtClean="0"/>
              <a:t>, механизм образования связи, способ перекрывания орбиталей. </a:t>
            </a:r>
            <a:endParaRPr lang="ru-RU" sz="3200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467544" y="2132856"/>
            <a:ext cx="4040188" cy="76200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вариант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half" idx="3"/>
          </p:nvPr>
        </p:nvSpPr>
        <p:spPr>
          <a:xfrm>
            <a:off x="4644008" y="2132856"/>
            <a:ext cx="4041775" cy="76200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вариант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2"/>
          </p:nvPr>
        </p:nvSpPr>
        <p:spPr>
          <a:xfrm>
            <a:off x="467544" y="3068960"/>
            <a:ext cx="4040188" cy="3509715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ru-RU" sz="4800" b="1" dirty="0" smtClean="0">
                <a:latin typeface="Constantia" pitchFamily="18" charset="0"/>
              </a:rPr>
              <a:t>А)</a:t>
            </a:r>
            <a:r>
              <a:rPr lang="en-US" sz="4800" b="1" dirty="0" smtClean="0">
                <a:latin typeface="Constantia" pitchFamily="18" charset="0"/>
              </a:rPr>
              <a:t> NF3</a:t>
            </a:r>
            <a:endParaRPr lang="ru-RU" sz="4800" b="1" dirty="0" smtClean="0">
              <a:latin typeface="Constantia" pitchFamily="18" charset="0"/>
            </a:endParaRPr>
          </a:p>
          <a:p>
            <a:pPr marL="109728" indent="0">
              <a:buNone/>
            </a:pPr>
            <a:r>
              <a:rPr lang="ru-RU" sz="4800" b="1" dirty="0" smtClean="0">
                <a:latin typeface="Constantia" pitchFamily="18" charset="0"/>
              </a:rPr>
              <a:t>Б)</a:t>
            </a:r>
            <a:r>
              <a:rPr lang="en-US" sz="4800" b="1" dirty="0" smtClean="0">
                <a:latin typeface="Constantia" pitchFamily="18" charset="0"/>
              </a:rPr>
              <a:t> MgCl2</a:t>
            </a:r>
            <a:endParaRPr lang="ru-RU" sz="4800" b="1" dirty="0">
              <a:latin typeface="Constantia" pitchFamily="18" charset="0"/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sz="quarter" idx="4"/>
          </p:nvPr>
        </p:nvSpPr>
        <p:spPr>
          <a:xfrm>
            <a:off x="4644008" y="3068960"/>
            <a:ext cx="4041775" cy="3509715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ru-RU" sz="4800" b="1" dirty="0" smtClean="0">
                <a:latin typeface="Constantia" pitchFamily="18" charset="0"/>
              </a:rPr>
              <a:t>А)</a:t>
            </a:r>
            <a:r>
              <a:rPr lang="en-US" sz="4800" b="1" dirty="0" smtClean="0">
                <a:latin typeface="Constantia" pitchFamily="18" charset="0"/>
              </a:rPr>
              <a:t>H2S</a:t>
            </a:r>
            <a:endParaRPr lang="ru-RU" sz="4800" b="1" dirty="0" smtClean="0">
              <a:latin typeface="Constantia" pitchFamily="18" charset="0"/>
            </a:endParaRPr>
          </a:p>
          <a:p>
            <a:pPr marL="109728" indent="0">
              <a:buNone/>
            </a:pPr>
            <a:r>
              <a:rPr lang="ru-RU" sz="4800" b="1" dirty="0" smtClean="0">
                <a:latin typeface="Constantia" pitchFamily="18" charset="0"/>
              </a:rPr>
              <a:t>Б) </a:t>
            </a:r>
            <a:r>
              <a:rPr lang="en-US" sz="4800" b="1" dirty="0" smtClean="0">
                <a:latin typeface="Constantia" pitchFamily="18" charset="0"/>
              </a:rPr>
              <a:t>Cl2</a:t>
            </a:r>
            <a:endParaRPr lang="ru-RU" sz="4800" b="1" dirty="0">
              <a:latin typeface="Constant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318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80020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2. Возникает ли в соединении водородная связь и какая именно?</a:t>
            </a:r>
            <a:endParaRPr lang="ru-RU" sz="3200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467544" y="2132856"/>
            <a:ext cx="4040188" cy="76200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вариант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half" idx="3"/>
          </p:nvPr>
        </p:nvSpPr>
        <p:spPr>
          <a:xfrm>
            <a:off x="4644008" y="2132856"/>
            <a:ext cx="4041775" cy="76200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вариант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2"/>
          </p:nvPr>
        </p:nvSpPr>
        <p:spPr>
          <a:xfrm>
            <a:off x="467544" y="3068960"/>
            <a:ext cx="4040188" cy="3509715"/>
          </a:xfrm>
        </p:spPr>
        <p:txBody>
          <a:bodyPr>
            <a:normAutofit/>
          </a:bodyPr>
          <a:lstStyle/>
          <a:p>
            <a:pPr marL="109728" indent="0" algn="ctr">
              <a:buNone/>
            </a:pPr>
            <a:r>
              <a:rPr lang="en-US" sz="4800" b="1" dirty="0" smtClean="0">
                <a:latin typeface="Constantia" pitchFamily="18" charset="0"/>
              </a:rPr>
              <a:t>HF</a:t>
            </a:r>
            <a:endParaRPr lang="ru-RU" sz="4800" b="1" dirty="0">
              <a:latin typeface="Constantia" pitchFamily="18" charset="0"/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sz="quarter" idx="4"/>
          </p:nvPr>
        </p:nvSpPr>
        <p:spPr>
          <a:xfrm>
            <a:off x="4644008" y="3068960"/>
            <a:ext cx="4041775" cy="3509715"/>
          </a:xfrm>
        </p:spPr>
        <p:txBody>
          <a:bodyPr>
            <a:normAutofit/>
          </a:bodyPr>
          <a:lstStyle/>
          <a:p>
            <a:pPr marL="109728" indent="0" algn="ctr">
              <a:buNone/>
            </a:pPr>
            <a:r>
              <a:rPr lang="en-US" sz="4800" b="1" dirty="0" smtClean="0">
                <a:latin typeface="Constantia" pitchFamily="18" charset="0"/>
              </a:rPr>
              <a:t>NH3</a:t>
            </a:r>
            <a:endParaRPr lang="ru-RU" sz="4800" b="1" dirty="0">
              <a:latin typeface="Constant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6994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457200" y="1988840"/>
            <a:ext cx="8229600" cy="4018451"/>
          </a:xfrm>
        </p:spPr>
        <p:txBody>
          <a:bodyPr>
            <a:normAutofit/>
          </a:bodyPr>
          <a:lstStyle/>
          <a:p>
            <a:pPr marL="109728" indent="0" algn="ctr">
              <a:buNone/>
            </a:pPr>
            <a:r>
              <a:rPr lang="en-US" sz="4800" b="1" dirty="0" smtClean="0">
                <a:latin typeface="Constantia" pitchFamily="18" charset="0"/>
              </a:rPr>
              <a:t>N2, </a:t>
            </a:r>
            <a:r>
              <a:rPr lang="en-US" sz="4800" b="1" dirty="0" err="1" smtClean="0">
                <a:latin typeface="Constantia" pitchFamily="18" charset="0"/>
              </a:rPr>
              <a:t>Ca</a:t>
            </a:r>
            <a:r>
              <a:rPr lang="en-US" sz="4800" b="1" dirty="0" smtClean="0">
                <a:latin typeface="Constantia" pitchFamily="18" charset="0"/>
              </a:rPr>
              <a:t>, CaF2, F2, OF2, K2O2, Na2SO4, PH3, </a:t>
            </a:r>
            <a:r>
              <a:rPr lang="en-US" sz="4800" b="1" dirty="0" err="1" smtClean="0">
                <a:latin typeface="Constantia" pitchFamily="18" charset="0"/>
              </a:rPr>
              <a:t>NaCl</a:t>
            </a:r>
            <a:r>
              <a:rPr lang="en-US" sz="4800" b="1" dirty="0" smtClean="0">
                <a:latin typeface="Constantia" pitchFamily="18" charset="0"/>
              </a:rPr>
              <a:t>, O2, Ca3N2</a:t>
            </a:r>
            <a:endParaRPr lang="ru-RU" sz="4800" b="1" dirty="0">
              <a:latin typeface="Constantia" pitchFamily="18" charset="0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3</a:t>
            </a:r>
            <a:r>
              <a:rPr lang="ru-RU" dirty="0" smtClean="0"/>
              <a:t>. Какие виды химической связи характерны для соединений?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70350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46</TotalTime>
  <Words>89</Words>
  <Application>Microsoft Office PowerPoint</Application>
  <PresentationFormat>Экран (4:3)</PresentationFormat>
  <Paragraphs>16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Открытая</vt:lpstr>
      <vt:lpstr>Химическая связь</vt:lpstr>
      <vt:lpstr>1. Дать характеристику соединений по плану: вид связи, определение, механизм образования связи, способ перекрывания орбиталей. </vt:lpstr>
      <vt:lpstr>2. Возникает ли в соединении водородная связь и какая именно?</vt:lpstr>
      <vt:lpstr>3. Какие виды химической связи характерны для соединений?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Химическая связь</dc:title>
  <dc:creator>Дима</dc:creator>
  <cp:lastModifiedBy>учитель</cp:lastModifiedBy>
  <cp:revision>5</cp:revision>
  <dcterms:created xsi:type="dcterms:W3CDTF">2015-10-19T15:52:05Z</dcterms:created>
  <dcterms:modified xsi:type="dcterms:W3CDTF">2015-10-20T05:47:10Z</dcterms:modified>
</cp:coreProperties>
</file>