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7778834-350E-4106-B735-D0CD0CBAA21F}" type="datetimeFigureOut">
              <a:rPr lang="ru-RU" smtClean="0"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12AB003-FB3F-485D-8089-0B6391F557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Химическая связь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1538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510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Пара элементов,  между которыми образуется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72408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j-lt"/>
              </a:rPr>
              <a:t>1 вариант</a:t>
            </a:r>
            <a:endParaRPr lang="ru-RU" sz="4000" dirty="0">
              <a:latin typeface="+mj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4040188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 smtClean="0"/>
              <a:t>ионная связь</a:t>
            </a:r>
          </a:p>
          <a:p>
            <a:pPr marL="118872" indent="0">
              <a:buNone/>
            </a:pPr>
            <a:endParaRPr lang="ru-RU" sz="3600" b="1" dirty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C </a:t>
            </a:r>
            <a:r>
              <a:rPr lang="ru-RU" sz="3600" b="1" dirty="0" smtClean="0"/>
              <a:t>и</a:t>
            </a:r>
            <a:r>
              <a:rPr lang="en-US" sz="3600" b="1" dirty="0" smtClean="0"/>
              <a:t> S</a:t>
            </a:r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K </a:t>
            </a:r>
            <a:r>
              <a:rPr lang="ru-RU" sz="3600" b="1" dirty="0" smtClean="0"/>
              <a:t>и </a:t>
            </a:r>
            <a:r>
              <a:rPr lang="en-US" sz="3600" b="1" dirty="0" smtClean="0"/>
              <a:t>O</a:t>
            </a:r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smtClean="0"/>
              <a:t>Si </a:t>
            </a:r>
            <a:r>
              <a:rPr lang="ru-RU" sz="3600" b="1" dirty="0" smtClean="0"/>
              <a:t>и </a:t>
            </a:r>
            <a:r>
              <a:rPr lang="en-US" sz="3600" b="1" dirty="0" smtClean="0"/>
              <a:t>H</a:t>
            </a:r>
          </a:p>
          <a:p>
            <a:pPr marL="118872" indent="0">
              <a:buNone/>
            </a:pPr>
            <a:r>
              <a:rPr lang="ru-RU" sz="3600" b="1" dirty="0" smtClean="0"/>
              <a:t>Г) </a:t>
            </a:r>
            <a:r>
              <a:rPr lang="en-US" sz="3600" b="1" dirty="0" smtClean="0"/>
              <a:t>Li </a:t>
            </a:r>
            <a:r>
              <a:rPr lang="ru-RU" sz="3600" b="1" dirty="0" smtClean="0"/>
              <a:t>и </a:t>
            </a:r>
            <a:r>
              <a:rPr lang="en-US" sz="3600" b="1" dirty="0" smtClean="0"/>
              <a:t>N</a:t>
            </a:r>
            <a:endParaRPr lang="ru-RU" sz="3600" b="1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484784"/>
            <a:ext cx="4041775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 вариант</a:t>
            </a:r>
            <a:endParaRPr lang="ru-RU" sz="40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5220072" y="2132856"/>
            <a:ext cx="3466728" cy="426794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к</a:t>
            </a:r>
            <a:r>
              <a:rPr lang="ru-RU" sz="3600" b="1" dirty="0" smtClean="0"/>
              <a:t>овалентная полярная связь</a:t>
            </a:r>
          </a:p>
          <a:p>
            <a:pPr marL="118872" indent="0">
              <a:buNone/>
            </a:pPr>
            <a:r>
              <a:rPr lang="ru-RU" sz="3600" b="1" dirty="0"/>
              <a:t> </a:t>
            </a:r>
            <a:endParaRPr lang="en-US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N </a:t>
            </a:r>
            <a:r>
              <a:rPr lang="ru-RU" sz="3600" b="1" dirty="0" smtClean="0"/>
              <a:t>и</a:t>
            </a:r>
            <a:r>
              <a:rPr lang="en-US" sz="3600" b="1" dirty="0" smtClean="0"/>
              <a:t> H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O </a:t>
            </a:r>
            <a:r>
              <a:rPr lang="ru-RU" sz="3600" b="1" dirty="0" smtClean="0"/>
              <a:t>и</a:t>
            </a:r>
            <a:r>
              <a:rPr lang="en-US" sz="3600" b="1" dirty="0" smtClean="0"/>
              <a:t> O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smtClean="0"/>
              <a:t>H </a:t>
            </a:r>
            <a:r>
              <a:rPr lang="ru-RU" sz="3600" b="1" dirty="0" smtClean="0"/>
              <a:t>и</a:t>
            </a:r>
            <a:r>
              <a:rPr lang="en-US" sz="3600" b="1" dirty="0" smtClean="0"/>
              <a:t> O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Г) </a:t>
            </a:r>
            <a:r>
              <a:rPr lang="en-US" sz="3600" b="1" dirty="0" smtClean="0"/>
              <a:t>Na </a:t>
            </a:r>
            <a:r>
              <a:rPr lang="ru-RU" sz="3600" b="1" dirty="0" smtClean="0"/>
              <a:t>и</a:t>
            </a:r>
            <a:r>
              <a:rPr lang="en-US" sz="3600" b="1" dirty="0" smtClean="0"/>
              <a:t> F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7237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51062"/>
          </a:xfrm>
        </p:spPr>
        <p:txBody>
          <a:bodyPr>
            <a:normAutofit/>
          </a:bodyPr>
          <a:lstStyle/>
          <a:p>
            <a:r>
              <a:rPr lang="en-US" dirty="0" smtClean="0"/>
              <a:t>2. </a:t>
            </a:r>
            <a:r>
              <a:rPr lang="ru-RU" dirty="0" smtClean="0"/>
              <a:t>Формула соединения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72408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j-lt"/>
              </a:rPr>
              <a:t>1 вариант</a:t>
            </a:r>
            <a:endParaRPr lang="ru-RU" sz="4000" dirty="0">
              <a:latin typeface="+mj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4040188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с</a:t>
            </a:r>
            <a:r>
              <a:rPr lang="ru-RU" sz="3600" b="1" dirty="0" smtClean="0"/>
              <a:t> ковалентной связью</a:t>
            </a:r>
          </a:p>
          <a:p>
            <a:pPr marL="118872" indent="0">
              <a:buNone/>
            </a:pPr>
            <a:endParaRPr lang="ru-RU" sz="3600" b="1" dirty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err="1" smtClean="0"/>
              <a:t>NaCl</a:t>
            </a:r>
            <a:endParaRPr lang="en-US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err="1" smtClean="0"/>
              <a:t>HCl</a:t>
            </a:r>
            <a:endParaRPr lang="en-US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err="1" smtClean="0"/>
              <a:t>BaO</a:t>
            </a:r>
            <a:endParaRPr lang="en-US" sz="3600" b="1" dirty="0" smtClean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484784"/>
            <a:ext cx="4041775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 вариант</a:t>
            </a:r>
            <a:endParaRPr lang="ru-RU" sz="40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5220072" y="2132856"/>
            <a:ext cx="3466728" cy="426794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с</a:t>
            </a:r>
            <a:r>
              <a:rPr lang="ru-RU" sz="3600" b="1" dirty="0" smtClean="0"/>
              <a:t> ионной связью</a:t>
            </a:r>
          </a:p>
          <a:p>
            <a:pPr marL="118872" indent="0">
              <a:buNone/>
            </a:pPr>
            <a:r>
              <a:rPr lang="ru-RU" sz="3600" b="1" dirty="0"/>
              <a:t> </a:t>
            </a:r>
            <a:endParaRPr lang="en-US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Ca3N2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PH3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smtClean="0"/>
              <a:t>O2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777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51062"/>
          </a:xfrm>
        </p:spPr>
        <p:txBody>
          <a:bodyPr>
            <a:normAutofit/>
          </a:bodyPr>
          <a:lstStyle/>
          <a:p>
            <a:r>
              <a:rPr lang="ru-RU" dirty="0" smtClean="0"/>
              <a:t>3. Химическая связь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72408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j-lt"/>
              </a:rPr>
              <a:t>1 вариант</a:t>
            </a:r>
            <a:endParaRPr lang="ru-RU" sz="4000" dirty="0">
              <a:latin typeface="+mj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4040188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н</a:t>
            </a:r>
            <a:r>
              <a:rPr lang="ru-RU" sz="3600" b="1" dirty="0" smtClean="0"/>
              <a:t>аиболее </a:t>
            </a:r>
            <a:r>
              <a:rPr lang="ru-RU" sz="3600" b="1" dirty="0" err="1" smtClean="0"/>
              <a:t>полярна</a:t>
            </a:r>
            <a:endParaRPr lang="ru-RU" sz="3600" b="1" dirty="0" smtClean="0"/>
          </a:p>
          <a:p>
            <a:pPr marL="118872" indent="0">
              <a:buNone/>
            </a:pPr>
            <a:endParaRPr lang="ru-RU" sz="3600" b="1" dirty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C - H</a:t>
            </a:r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C - </a:t>
            </a:r>
            <a:r>
              <a:rPr lang="en-US" sz="3600" b="1" dirty="0" err="1" smtClean="0"/>
              <a:t>Cl</a:t>
            </a:r>
            <a:endParaRPr lang="en-US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smtClean="0"/>
              <a:t>C - F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484784"/>
            <a:ext cx="4041775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 вариант</a:t>
            </a:r>
            <a:endParaRPr lang="ru-RU" sz="40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788024" y="2492896"/>
            <a:ext cx="4176464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н</a:t>
            </a:r>
            <a:r>
              <a:rPr lang="ru-RU" sz="3600" b="1" dirty="0" smtClean="0"/>
              <a:t>аименее </a:t>
            </a:r>
            <a:r>
              <a:rPr lang="ru-RU" sz="3600" b="1" dirty="0" err="1" smtClean="0"/>
              <a:t>полярна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/>
              <a:t> </a:t>
            </a:r>
            <a:endParaRPr lang="en-US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H - S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H - O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smtClean="0"/>
              <a:t>N - H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8415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51062"/>
          </a:xfrm>
        </p:spPr>
        <p:txBody>
          <a:bodyPr>
            <a:normAutofit/>
          </a:bodyPr>
          <a:lstStyle/>
          <a:p>
            <a:r>
              <a:rPr lang="en-US" dirty="0" smtClean="0"/>
              <a:t>4.</a:t>
            </a:r>
            <a:r>
              <a:rPr lang="ru-RU" dirty="0" smtClean="0"/>
              <a:t> Ковалентная связь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72408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j-lt"/>
              </a:rPr>
              <a:t>1 вариант</a:t>
            </a:r>
            <a:endParaRPr lang="ru-RU" sz="4000" dirty="0">
              <a:latin typeface="+mj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4040188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н</a:t>
            </a:r>
            <a:r>
              <a:rPr lang="ru-RU" sz="3600" b="1" dirty="0" smtClean="0"/>
              <a:t>аиболее прочная</a:t>
            </a:r>
          </a:p>
          <a:p>
            <a:pPr marL="118872" indent="0">
              <a:buNone/>
            </a:pPr>
            <a:endParaRPr lang="ru-RU" sz="3600" b="1" dirty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H2</a:t>
            </a:r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N2</a:t>
            </a:r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smtClean="0"/>
              <a:t>F2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484784"/>
            <a:ext cx="4041775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 вариант</a:t>
            </a:r>
            <a:endParaRPr lang="ru-RU" sz="40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788024" y="2492896"/>
            <a:ext cx="4176464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н</a:t>
            </a:r>
            <a:r>
              <a:rPr lang="ru-RU" sz="3600" b="1" dirty="0" smtClean="0"/>
              <a:t>аименее прочная</a:t>
            </a:r>
          </a:p>
          <a:p>
            <a:pPr marL="118872" indent="0">
              <a:buNone/>
            </a:pPr>
            <a:r>
              <a:rPr lang="ru-RU" sz="3600" b="1" dirty="0"/>
              <a:t> </a:t>
            </a:r>
            <a:endParaRPr lang="en-US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O2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Cl2</a:t>
            </a:r>
            <a:endParaRPr lang="ru-RU" sz="3600" b="1" dirty="0" smtClean="0"/>
          </a:p>
          <a:p>
            <a:pPr marL="118872" indent="0">
              <a:buNone/>
            </a:pPr>
            <a:r>
              <a:rPr lang="ru-RU" sz="3600" b="1" dirty="0" smtClean="0"/>
              <a:t>В) </a:t>
            </a:r>
            <a:r>
              <a:rPr lang="en-US" sz="3600" b="1" dirty="0" smtClean="0"/>
              <a:t>Br2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0660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51062"/>
          </a:xfrm>
        </p:spPr>
        <p:txBody>
          <a:bodyPr>
            <a:normAutofit fontScale="90000"/>
          </a:bodyPr>
          <a:lstStyle/>
          <a:p>
            <a:r>
              <a:rPr lang="en-US" dirty="0"/>
              <a:t>5</a:t>
            </a:r>
            <a:r>
              <a:rPr lang="en-US" dirty="0" smtClean="0"/>
              <a:t>.</a:t>
            </a:r>
            <a:r>
              <a:rPr lang="ru-RU" dirty="0" smtClean="0"/>
              <a:t> Верным является утверждение?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72408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j-lt"/>
              </a:rPr>
              <a:t>1 вариант</a:t>
            </a:r>
            <a:endParaRPr lang="ru-RU" sz="4000" dirty="0">
              <a:latin typeface="+mj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4040188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 smtClean="0"/>
              <a:t>Сигма-связь возникает в результате бокового перекрывания орбиталей.</a:t>
            </a:r>
            <a:endParaRPr lang="en-US" sz="3600" b="1" dirty="0" smtClean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484784"/>
            <a:ext cx="4041775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 вариант</a:t>
            </a:r>
            <a:endParaRPr lang="ru-RU" sz="40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788024" y="2492896"/>
            <a:ext cx="4176464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 smtClean="0"/>
              <a:t>Пи-связь возникает в результате бокового перекрывания орбиталей.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46032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51062"/>
          </a:xfrm>
        </p:spPr>
        <p:txBody>
          <a:bodyPr>
            <a:normAutofit/>
          </a:bodyPr>
          <a:lstStyle/>
          <a:p>
            <a:r>
              <a:rPr lang="en-US" dirty="0"/>
              <a:t>6</a:t>
            </a:r>
            <a:r>
              <a:rPr lang="ru-RU" dirty="0" smtClean="0"/>
              <a:t>. Кристаллическую решетку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72408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j-lt"/>
              </a:rPr>
              <a:t>1 вариант</a:t>
            </a:r>
            <a:endParaRPr lang="ru-RU" sz="4000" dirty="0">
              <a:latin typeface="+mj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4040188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 err="1"/>
              <a:t>и</a:t>
            </a:r>
            <a:r>
              <a:rPr lang="ru-RU" sz="3600" b="1" dirty="0" err="1" smtClean="0"/>
              <a:t>онну</a:t>
            </a:r>
            <a:r>
              <a:rPr lang="ru-RU" sz="3600" b="1" dirty="0" smtClean="0"/>
              <a:t> имеют:</a:t>
            </a:r>
          </a:p>
          <a:p>
            <a:pPr marL="118872" indent="0">
              <a:buNone/>
            </a:pPr>
            <a:endParaRPr lang="ru-RU" sz="3600" b="1" dirty="0"/>
          </a:p>
          <a:p>
            <a:pPr marL="118872" indent="0">
              <a:buNone/>
            </a:pPr>
            <a:r>
              <a:rPr lang="ru-RU" sz="3600" b="1" dirty="0" smtClean="0"/>
              <a:t>А) алмаз</a:t>
            </a:r>
          </a:p>
          <a:p>
            <a:pPr marL="118872" indent="0">
              <a:buNone/>
            </a:pPr>
            <a:r>
              <a:rPr lang="ru-RU" sz="3600" b="1" dirty="0" smtClean="0"/>
              <a:t>Б) фторид  калия</a:t>
            </a:r>
          </a:p>
          <a:p>
            <a:pPr marL="118872" indent="0">
              <a:buNone/>
            </a:pPr>
            <a:r>
              <a:rPr lang="ru-RU" sz="3600" b="1" dirty="0" smtClean="0"/>
              <a:t>В) оксид углерода</a:t>
            </a:r>
          </a:p>
          <a:p>
            <a:pPr marL="118872" indent="0">
              <a:buNone/>
            </a:pPr>
            <a:r>
              <a:rPr lang="ru-RU" sz="3600" b="1" dirty="0" smtClean="0"/>
              <a:t>Г) сульфид натрия</a:t>
            </a:r>
            <a:endParaRPr lang="en-US" sz="3600" b="1" dirty="0" smtClean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484784"/>
            <a:ext cx="4041775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 вариант</a:t>
            </a:r>
            <a:endParaRPr lang="ru-RU" sz="40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788024" y="2492896"/>
            <a:ext cx="4176464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а</a:t>
            </a:r>
            <a:r>
              <a:rPr lang="ru-RU" sz="3600" b="1" dirty="0" smtClean="0"/>
              <a:t>томную имеют:</a:t>
            </a:r>
          </a:p>
          <a:p>
            <a:pPr marL="118872" indent="0">
              <a:buNone/>
            </a:pPr>
            <a:endParaRPr lang="ru-RU" sz="3600" b="1" dirty="0"/>
          </a:p>
          <a:p>
            <a:pPr marL="118872" indent="0">
              <a:buNone/>
            </a:pPr>
            <a:r>
              <a:rPr lang="ru-RU" sz="3600" b="1" dirty="0" smtClean="0"/>
              <a:t>А) графит</a:t>
            </a:r>
          </a:p>
          <a:p>
            <a:pPr marL="118872" indent="0">
              <a:buNone/>
            </a:pPr>
            <a:r>
              <a:rPr lang="ru-RU" sz="3600" b="1" dirty="0" smtClean="0"/>
              <a:t>Б) хлорид натрия</a:t>
            </a:r>
          </a:p>
          <a:p>
            <a:pPr marL="118872" indent="0">
              <a:buNone/>
            </a:pPr>
            <a:r>
              <a:rPr lang="ru-RU" sz="3600" b="1" dirty="0" smtClean="0"/>
              <a:t>В) йод</a:t>
            </a:r>
          </a:p>
          <a:p>
            <a:pPr marL="118872" indent="0">
              <a:buNone/>
            </a:pPr>
            <a:r>
              <a:rPr lang="ru-RU" sz="3600" b="1" dirty="0" smtClean="0"/>
              <a:t>Г) оксид кремния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4584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5106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72408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j-lt"/>
              </a:rPr>
              <a:t>1 вариант</a:t>
            </a:r>
            <a:endParaRPr lang="ru-RU" sz="4000" dirty="0">
              <a:latin typeface="+mj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4040188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 smtClean="0"/>
              <a:t>1. Б, Г</a:t>
            </a:r>
          </a:p>
          <a:p>
            <a:pPr marL="118872" indent="0">
              <a:buNone/>
            </a:pPr>
            <a:r>
              <a:rPr lang="ru-RU" sz="3600" b="1" dirty="0" smtClean="0"/>
              <a:t>2. </a:t>
            </a:r>
            <a:r>
              <a:rPr lang="en-US" sz="3600" b="1" dirty="0" err="1" smtClean="0"/>
              <a:t>HCl</a:t>
            </a:r>
            <a:endParaRPr lang="en-US" sz="3600" b="1" dirty="0" smtClean="0"/>
          </a:p>
          <a:p>
            <a:pPr marL="118872" indent="0">
              <a:buNone/>
            </a:pPr>
            <a:r>
              <a:rPr lang="en-US" sz="3600" b="1" dirty="0" smtClean="0"/>
              <a:t>3. C – F</a:t>
            </a:r>
          </a:p>
          <a:p>
            <a:pPr marL="118872" indent="0">
              <a:buNone/>
            </a:pPr>
            <a:r>
              <a:rPr lang="en-US" sz="3600" b="1" dirty="0" smtClean="0"/>
              <a:t>4. N2</a:t>
            </a:r>
          </a:p>
          <a:p>
            <a:pPr marL="118872" indent="0">
              <a:buNone/>
            </a:pPr>
            <a:r>
              <a:rPr lang="en-US" sz="3600" b="1" dirty="0" smtClean="0"/>
              <a:t>5. </a:t>
            </a:r>
            <a:r>
              <a:rPr lang="ru-RU" sz="3600" b="1" dirty="0" smtClean="0"/>
              <a:t>Нет</a:t>
            </a:r>
            <a:endParaRPr lang="en-US" sz="3600" b="1" dirty="0" smtClean="0"/>
          </a:p>
          <a:p>
            <a:pPr marL="118872" indent="0">
              <a:buNone/>
            </a:pPr>
            <a:r>
              <a:rPr lang="en-US" sz="3600" b="1" dirty="0" smtClean="0"/>
              <a:t>6</a:t>
            </a:r>
            <a:r>
              <a:rPr lang="ru-RU" sz="3600" b="1" dirty="0" smtClean="0"/>
              <a:t>. Б, Г</a:t>
            </a:r>
            <a:endParaRPr lang="en-US" sz="3600" b="1" dirty="0" smtClean="0"/>
          </a:p>
          <a:p>
            <a:pPr marL="118872" indent="0">
              <a:buNone/>
            </a:pPr>
            <a:endParaRPr lang="en-US" sz="3600" b="1" dirty="0" smtClean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4008" y="1484784"/>
            <a:ext cx="4041775" cy="71535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 вариант</a:t>
            </a:r>
            <a:endParaRPr lang="ru-RU" sz="40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788024" y="2492896"/>
            <a:ext cx="4176464" cy="3907904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ru-RU" sz="3600" b="1" dirty="0"/>
              <a:t>1. </a:t>
            </a:r>
            <a:r>
              <a:rPr lang="ru-RU" sz="3600" b="1" dirty="0" smtClean="0"/>
              <a:t>А, В</a:t>
            </a:r>
            <a:endParaRPr lang="ru-RU" sz="3600" b="1" dirty="0"/>
          </a:p>
          <a:p>
            <a:pPr marL="118872" indent="0">
              <a:buNone/>
            </a:pPr>
            <a:r>
              <a:rPr lang="ru-RU" sz="3600" b="1" dirty="0"/>
              <a:t>2. </a:t>
            </a:r>
            <a:r>
              <a:rPr lang="en-US" sz="3600" b="1" dirty="0" smtClean="0"/>
              <a:t>Ca3N2</a:t>
            </a:r>
            <a:endParaRPr lang="en-US" sz="3600" b="1" dirty="0"/>
          </a:p>
          <a:p>
            <a:pPr marL="118872" indent="0">
              <a:buNone/>
            </a:pPr>
            <a:r>
              <a:rPr lang="en-US" sz="3600" b="1" dirty="0"/>
              <a:t>3. </a:t>
            </a:r>
            <a:r>
              <a:rPr lang="en-US" sz="3600" b="1" dirty="0" smtClean="0"/>
              <a:t>H </a:t>
            </a:r>
            <a:r>
              <a:rPr lang="en-US" sz="3600" b="1" dirty="0"/>
              <a:t>– </a:t>
            </a:r>
            <a:r>
              <a:rPr lang="en-US" sz="3600" b="1" dirty="0" smtClean="0"/>
              <a:t>O</a:t>
            </a:r>
            <a:endParaRPr lang="en-US" sz="3600" b="1" dirty="0"/>
          </a:p>
          <a:p>
            <a:pPr marL="118872" indent="0">
              <a:buNone/>
            </a:pPr>
            <a:r>
              <a:rPr lang="en-US" sz="3600" b="1" dirty="0"/>
              <a:t>4. </a:t>
            </a:r>
            <a:r>
              <a:rPr lang="en-US" sz="3600" b="1" dirty="0" smtClean="0"/>
              <a:t>Br2</a:t>
            </a:r>
            <a:endParaRPr lang="en-US" sz="3600" b="1" dirty="0"/>
          </a:p>
          <a:p>
            <a:pPr marL="118872" indent="0">
              <a:buNone/>
            </a:pPr>
            <a:r>
              <a:rPr lang="en-US" sz="3600" b="1" dirty="0"/>
              <a:t>5. </a:t>
            </a:r>
            <a:r>
              <a:rPr lang="ru-RU" sz="3600" b="1" dirty="0" smtClean="0"/>
              <a:t>Да</a:t>
            </a:r>
            <a:endParaRPr lang="en-US" sz="3600" b="1" dirty="0"/>
          </a:p>
          <a:p>
            <a:pPr marL="118872" indent="0">
              <a:buNone/>
            </a:pPr>
            <a:r>
              <a:rPr lang="en-US" sz="3600" b="1" dirty="0"/>
              <a:t>6</a:t>
            </a:r>
            <a:r>
              <a:rPr lang="ru-RU" sz="3600" b="1" dirty="0"/>
              <a:t>. </a:t>
            </a:r>
            <a:r>
              <a:rPr lang="ru-RU" sz="3600" b="1" dirty="0" smtClean="0"/>
              <a:t>А, </a:t>
            </a:r>
            <a:r>
              <a:rPr lang="ru-RU" sz="3600" b="1" dirty="0"/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144375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</TotalTime>
  <Words>286</Words>
  <Application>Microsoft Office PowerPoint</Application>
  <PresentationFormat>Экран (4:3)</PresentationFormat>
  <Paragraphs>90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Модульная</vt:lpstr>
      <vt:lpstr>Химическая связь</vt:lpstr>
      <vt:lpstr>1. Пара элементов,  между которыми образуется</vt:lpstr>
      <vt:lpstr>2. Формула соединения</vt:lpstr>
      <vt:lpstr>3. Химическая связь </vt:lpstr>
      <vt:lpstr>4. Ковалентная связь</vt:lpstr>
      <vt:lpstr>5. Верным является утверждение?</vt:lpstr>
      <vt:lpstr>6. Кристаллическую решетку </vt:lpstr>
      <vt:lpstr>ОТВЕТЫ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Химическая связь</dc:title>
  <dc:creator>учитель</dc:creator>
  <cp:lastModifiedBy>учитель</cp:lastModifiedBy>
  <cp:revision>6</cp:revision>
  <dcterms:created xsi:type="dcterms:W3CDTF">2015-10-12T13:02:44Z</dcterms:created>
  <dcterms:modified xsi:type="dcterms:W3CDTF">2015-10-12T13:34:24Z</dcterms:modified>
</cp:coreProperties>
</file>