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7" r:id="rId2"/>
    <p:sldId id="259" r:id="rId3"/>
    <p:sldId id="260" r:id="rId4"/>
    <p:sldId id="262" r:id="rId5"/>
    <p:sldId id="263" r:id="rId6"/>
    <p:sldId id="264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09" autoAdjust="0"/>
  </p:normalViewPr>
  <p:slideViewPr>
    <p:cSldViewPr>
      <p:cViewPr varScale="1">
        <p:scale>
          <a:sx n="85" d="100"/>
          <a:sy n="85" d="100"/>
        </p:scale>
        <p:origin x="-144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924A7-E2D0-4DB6-9078-F9E705C71600}" type="datetimeFigureOut">
              <a:rPr lang="ru-RU" smtClean="0"/>
              <a:t>25.10.2015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DB5B3-2094-43CC-B15B-A807DF256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610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" y="978407"/>
            <a:ext cx="7863840" cy="1589723"/>
          </a:xfrm>
        </p:spPr>
        <p:txBody>
          <a:bodyPr anchor="b"/>
          <a:lstStyle>
            <a:lvl1pPr algn="ctr">
              <a:defRPr sz="6000" b="1" cap="none" spc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6384" y="2660206"/>
            <a:ext cx="5239512" cy="467042"/>
          </a:xfrm>
        </p:spPr>
        <p:txBody>
          <a:bodyPr/>
          <a:lstStyle>
            <a:lvl1pPr marL="0" indent="0" algn="ctr">
              <a:buNone/>
              <a:defRPr sz="24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202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810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496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19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408" y="135312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552" y="4223704"/>
            <a:ext cx="7886700" cy="1500187"/>
          </a:xfrm>
        </p:spPr>
        <p:txBody>
          <a:bodyPr/>
          <a:lstStyle>
            <a:lvl1pPr marL="0" indent="0">
              <a:buNone/>
              <a:defRPr sz="24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20271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097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34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277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9701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92971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18415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2600" y="273050"/>
            <a:ext cx="7886700" cy="741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73075" y="138747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DABD928-47BF-4097-9C6F-BAC411493821}" type="datetimeFigureOut">
              <a:rPr lang="ru-RU" smtClean="0"/>
              <a:t>25.10.2015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F920BB55-0E9F-42D6-A231-FD61482F4D0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 kern="120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 Light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 Light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 Light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 Light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 Light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 Light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 Light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rgbClr val="385723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385723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385723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rgbClr val="385723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rgbClr val="38572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p=14&amp;text=%D1%82%D1%8E%D0%BB%D0%B5%D0%BD%D0%B8%20%D1%84%D0%BE%D1%82%D0%BE&amp;img_url=http%3A%2F%2Flast24.info%2Fpictures%2F012011%2F7%2Fsw_1385042959_1307149464.jpg&amp;pos=423&amp;rpt=simage&amp;_=1445353914571" TargetMode="External"/><Relationship Id="rId2" Type="http://schemas.openxmlformats.org/officeDocument/2006/relationships/hyperlink" Target="https://ru.wikipedia.org/wiki/%D0%A4%D0%B8%D0%B7%D0%B8%D0%BE%D0%BB%D0%BE%D0%B3%D0%B8%D1%87%D0%B5%D1%81%D0%BA%D0%B0%D1%8F_%D0%B0%D0%B4%D0%B0%D0%BF%D1%82%D0%B0%D1%86%D0%B8%D1%8F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dic.academic.ru/dic.nsf/bse/61686/%D0%90%D0%B4%D0%B0%D0%BF%D1%82%D0%B0%D1%86%D0%B8%D1%8F" TargetMode="External"/><Relationship Id="rId4" Type="http://schemas.openxmlformats.org/officeDocument/2006/relationships/hyperlink" Target="https://yandex.ru/images/search?text=%D0%BC%D1%8B%D1%88%D0%B8%2C%D0%B4%D0%B5%D0%BB%D1%8C%D1%84%D0%B8%D0%BD%D1%8B%2C%D1%81%D0%BE%D0%B2%D1%8B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Физиологические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адаптации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44824"/>
            <a:ext cx="8496944" cy="3384376"/>
          </a:xfrm>
        </p:spPr>
        <p:txBody>
          <a:bodyPr>
            <a:normAutofit/>
          </a:bodyPr>
          <a:lstStyle/>
          <a:p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Физиологические адаптации </a:t>
            </a:r>
            <a:r>
              <a:rPr lang="ru-RU" dirty="0" smtClean="0"/>
              <a:t>- это приспособленность процессов жизнедеятельности к условиям обитания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3050"/>
            <a:ext cx="8261796" cy="741363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Разнообразные механизмы физиологической адаптации 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737632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/>
              <a:t>накопление большого количества </a:t>
            </a:r>
            <a:r>
              <a:rPr lang="ru-RU" sz="3200" dirty="0" smtClean="0"/>
              <a:t>жира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/>
              <a:t>регулировка потери воды с поверхности дыхательных путей</a:t>
            </a:r>
          </a:p>
          <a:p>
            <a:pPr marL="457200" indent="-457200">
              <a:buFont typeface="Wingdings" pitchFamily="2" charset="2"/>
              <a:buChar char="ü"/>
            </a:pP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1564976"/>
            <a:ext cx="57248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ru-RU" sz="3600" b="1" dirty="0" smtClean="0"/>
              <a:t>птицы и </a:t>
            </a:r>
            <a:r>
              <a:rPr lang="ru-RU" sz="3600" b="1" dirty="0" smtClean="0"/>
              <a:t>млекопитающие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Documents and Settings\Admin\Рабочий стол\fox-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8024" y="188640"/>
            <a:ext cx="4355976" cy="3168898"/>
          </a:xfrm>
          <a:prstGeom prst="rect">
            <a:avLst/>
          </a:prstGeom>
          <a:noFill/>
        </p:spPr>
      </p:pic>
      <p:pic>
        <p:nvPicPr>
          <p:cNvPr id="4098" name="Picture 2" descr="C:\Documents and Settings\Admin\Рабочий стол\02_wallpaper_pictu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201814"/>
            <a:ext cx="4285129" cy="3155724"/>
          </a:xfrm>
          <a:prstGeom prst="rect">
            <a:avLst/>
          </a:prstGeom>
          <a:noFill/>
        </p:spPr>
      </p:pic>
      <p:pic>
        <p:nvPicPr>
          <p:cNvPr id="4100" name="Picture 4" descr="C:\Documents and Settings\Admin\Рабочий стол\7820762_617509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563" y="3200394"/>
            <a:ext cx="4589677" cy="365760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1478" y="1988840"/>
            <a:ext cx="875020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ü"/>
            </a:pPr>
            <a:r>
              <a:rPr lang="ru-RU" sz="3600" dirty="0"/>
              <a:t>Органы химического чувства (насекомые</a:t>
            </a:r>
            <a:r>
              <a:rPr lang="ru-RU" sz="3600" dirty="0" smtClean="0"/>
              <a:t>)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ru-RU" sz="3600" dirty="0" err="1"/>
              <a:t>Термолокация</a:t>
            </a:r>
            <a:r>
              <a:rPr lang="ru-RU" sz="3600" dirty="0"/>
              <a:t> (змеи)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ru-RU" sz="3600" dirty="0" err="1"/>
              <a:t>Эхолокация</a:t>
            </a:r>
            <a:r>
              <a:rPr lang="ru-RU" sz="3600" dirty="0"/>
              <a:t> (летучие мыши, совы дельфины)</a:t>
            </a:r>
          </a:p>
          <a:p>
            <a:pPr marL="571500" indent="-571500">
              <a:buFont typeface="Wingdings" pitchFamily="2" charset="2"/>
              <a:buChar char="ü"/>
            </a:pPr>
            <a:endParaRPr lang="ru-RU" sz="36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7504" y="188640"/>
            <a:ext cx="8261796" cy="825773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 Light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 Light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 Light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 Light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 Light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 Light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 Light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 Light"/>
              </a:defRPr>
            </a:lvl9pPr>
          </a:lstStyle>
          <a:p>
            <a:r>
              <a:rPr lang="ru-RU" sz="2800" dirty="0"/>
              <a:t>Какие приспособления имеют животные для поиска пищи или партнера?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Documents and Settings\Admin\Рабочий стол\windows-8-wallpapers-2560x1600-3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05" y="214290"/>
            <a:ext cx="4716016" cy="3143272"/>
          </a:xfrm>
          <a:prstGeom prst="rect">
            <a:avLst/>
          </a:prstGeom>
          <a:noFill/>
        </p:spPr>
      </p:pic>
      <p:pic>
        <p:nvPicPr>
          <p:cNvPr id="6149" name="Picture 5" descr="C:\Documents and Settings\Admin\Рабочий стол\1318088490_0_5f56c_8c97927b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040" y="214290"/>
            <a:ext cx="4211960" cy="3143272"/>
          </a:xfrm>
          <a:prstGeom prst="rect">
            <a:avLst/>
          </a:prstGeom>
          <a:noFill/>
        </p:spPr>
      </p:pic>
      <p:pic>
        <p:nvPicPr>
          <p:cNvPr id="6147" name="Picture 3" descr="C:\Documents and Settings\Admin\Рабочий стол\nastol.com.ua-270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3063" y="3140498"/>
            <a:ext cx="5119454" cy="369672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07288" cy="864096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Какие приспособления имеют ныряющие животные? 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132856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ü"/>
            </a:pPr>
            <a:r>
              <a:rPr lang="ru-RU" sz="3600" dirty="0"/>
              <a:t>Миоглобин – пигмент, способный связывать в 10 раз больше кислорода, чем гемоглобин)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Рабочий стол\arcticanim2_520x6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307" y="116631"/>
            <a:ext cx="4500355" cy="3245753"/>
          </a:xfrm>
          <a:prstGeom prst="rect">
            <a:avLst/>
          </a:prstGeom>
          <a:noFill/>
        </p:spPr>
      </p:pic>
      <p:pic>
        <p:nvPicPr>
          <p:cNvPr id="8196" name="Picture 4" descr="C:\Documents and Settings\Admin\Рабочий стол\animal-anime-sweet-2723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7156" y="-12794"/>
            <a:ext cx="4066844" cy="3153762"/>
          </a:xfrm>
          <a:prstGeom prst="rect">
            <a:avLst/>
          </a:prstGeom>
          <a:noFill/>
        </p:spPr>
      </p:pic>
      <p:pic>
        <p:nvPicPr>
          <p:cNvPr id="8197" name="Picture 5" descr="C:\Documents and Settings\Admin\Рабочий стол\zukan_ki_az_goma_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5914" y="3500438"/>
            <a:ext cx="4525963" cy="3071834"/>
          </a:xfrm>
          <a:prstGeom prst="rect">
            <a:avLst/>
          </a:prstGeom>
          <a:noFill/>
        </p:spPr>
      </p:pic>
      <p:pic>
        <p:nvPicPr>
          <p:cNvPr id="8198" name="Picture 6" descr="C:\Documents and Settings\Admin\Рабочий стол\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056" y="3870583"/>
            <a:ext cx="4067944" cy="298741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4546" y="357166"/>
            <a:ext cx="5429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Список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литературы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8231" y="2060848"/>
            <a:ext cx="867819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dirty="0" smtClean="0">
                <a:hlinkClick r:id="rId2"/>
              </a:rPr>
              <a:t>https://ru.wikipedia.org/wiki/%D0%A4%D0%B8%D0%B7%D0%B8%D0%BE%D0%BB%D0%BE%D0%B3%D0%B8%D1%87%D0%B5%D1%81%D0%BA%D0%B0%D1%8F_%</a:t>
            </a:r>
            <a:r>
              <a:rPr lang="en-US" dirty="0" smtClean="0">
                <a:hlinkClick r:id="rId2"/>
              </a:rPr>
              <a:t>D0%B0%D0%B4%D0%B0%D0%BF%D1%82%D0%B0%D1%86%D0%B8%D1%8F</a:t>
            </a:r>
            <a:endParaRPr lang="ru-RU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n-US" dirty="0">
                <a:hlinkClick r:id="rId3"/>
              </a:rPr>
              <a:t>https://yandex.ru/images/search?p=14&amp;text=%D1%82%D1%8E%D0%BB%D0%B5%D0%BD%D0%B8%20%D1%84%D0%BE%D1%82%D0%BE&amp;img_url=http%3A%2F%2Flast24.info%2Fpictures%2F012011%2F7%2Fsw_1385042959_1307149464.jpg&amp;pos=423&amp;rpt=simage&amp;_=</a:t>
            </a:r>
            <a:r>
              <a:rPr lang="en-US" dirty="0" smtClean="0">
                <a:hlinkClick r:id="rId3"/>
              </a:rPr>
              <a:t>1445353914571</a:t>
            </a:r>
            <a:endParaRPr lang="ru-RU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n-US" dirty="0">
                <a:hlinkClick r:id="rId4"/>
              </a:rPr>
              <a:t>https://yandex.ru/images/search?text=%</a:t>
            </a:r>
            <a:r>
              <a:rPr lang="en-US" dirty="0" smtClean="0">
                <a:hlinkClick r:id="rId4"/>
              </a:rPr>
              <a:t>D0%BC%D1%8B%D1%88%D0%B8%2C%D0%B4%D0%B5%D0%BB%D1%8C%D1%84%D0%B8%D0%BD%D1%8B%2C%D1%81%D0%BE%D0%B2%D1%8B</a:t>
            </a:r>
            <a:endParaRPr lang="ru-RU" dirty="0" smtClean="0"/>
          </a:p>
          <a:p>
            <a:pPr marL="285750" lvl="3" indent="-285750">
              <a:buFont typeface="Wingdings" pitchFamily="2" charset="2"/>
              <a:buChar char="§"/>
            </a:pPr>
            <a:r>
              <a:rPr lang="en-US" dirty="0">
                <a:hlinkClick r:id="rId5"/>
              </a:rPr>
              <a:t>http://dic.academic.ru/dic.nsf/bse/61686/%</a:t>
            </a:r>
            <a:r>
              <a:rPr lang="en-US" dirty="0" smtClean="0">
                <a:hlinkClick r:id="rId5"/>
              </a:rPr>
              <a:t>D0%90%D0%B4%D0%B0%D0%BF%D1%82%D0%B0%D1%86%D0%B8%D1%8F</a:t>
            </a:r>
            <a:endParaRPr lang="ru-RU" dirty="0" smtClean="0"/>
          </a:p>
          <a:p>
            <a:pPr marL="285750" indent="-285750">
              <a:buFont typeface="Wingdings" pitchFamily="2" charset="2"/>
              <a:buChar char="§"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00041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000041</Template>
  <TotalTime>99</TotalTime>
  <Words>105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000041</vt:lpstr>
      <vt:lpstr>Физиологические адаптации</vt:lpstr>
      <vt:lpstr>Физиологические адаптации - это приспособленность процессов жизнедеятельности к условиям обитания </vt:lpstr>
      <vt:lpstr>Разнообразные механизмы физиологической адаптации </vt:lpstr>
      <vt:lpstr>Презентация PowerPoint</vt:lpstr>
      <vt:lpstr>Презентация PowerPoint</vt:lpstr>
      <vt:lpstr>Презентация PowerPoint</vt:lpstr>
      <vt:lpstr>Какие приспособления имеют ныряющие животные? 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Физиологические адаптации</dc:title>
  <dc:creator>Doctor</dc:creator>
  <cp:lastModifiedBy>Лена</cp:lastModifiedBy>
  <cp:revision>11</cp:revision>
  <dcterms:created xsi:type="dcterms:W3CDTF">2015-10-20T13:51:57Z</dcterms:created>
  <dcterms:modified xsi:type="dcterms:W3CDTF">2015-10-25T10:33:51Z</dcterms:modified>
</cp:coreProperties>
</file>