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71" r:id="rId3"/>
    <p:sldId id="272" r:id="rId4"/>
    <p:sldId id="258" r:id="rId5"/>
    <p:sldId id="273" r:id="rId6"/>
    <p:sldId id="259" r:id="rId7"/>
    <p:sldId id="274" r:id="rId8"/>
    <p:sldId id="260" r:id="rId9"/>
    <p:sldId id="275" r:id="rId10"/>
    <p:sldId id="276" r:id="rId11"/>
    <p:sldId id="262" r:id="rId12"/>
    <p:sldId id="277" r:id="rId13"/>
    <p:sldId id="263" r:id="rId14"/>
    <p:sldId id="278" r:id="rId15"/>
    <p:sldId id="269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DB6985-99E6-4260-A96C-66A9F2AADE94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8A2A10-865E-4F60-BD32-9290C4379D0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8943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A2A10-865E-4F60-BD32-9290C4379D08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285860"/>
            <a:ext cx="9036496" cy="1783100"/>
          </a:xfrm>
        </p:spPr>
        <p:txBody>
          <a:bodyPr>
            <a:normAutofit/>
          </a:bodyPr>
          <a:lstStyle/>
          <a:p>
            <a:r>
              <a:rPr lang="ru-RU" dirty="0" smtClean="0"/>
              <a:t>Туристический маршрут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Лиссабон-Мадрид-Париж-Берлин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1"/>
                </a:solidFill>
              </a:rPr>
              <a:t>                   Музей Прадо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428736"/>
            <a:ext cx="3571900" cy="500066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Прадо – один из самых посещаемых музеев мира. Ежегодно он принимает более двух с половиной миллионов туристов. В музее находятся около 8600 шедевров великих мастеров. Правда, одновременно могут экспонироваться не более двух тысяч полотен. </a:t>
            </a:r>
            <a:endParaRPr lang="ru-RU" sz="2000" dirty="0"/>
          </a:p>
        </p:txBody>
      </p:sp>
      <p:pic>
        <p:nvPicPr>
          <p:cNvPr id="34818" name="Picture 2" descr="F:\Загрузки\Muzey_Prado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29058" y="1428736"/>
            <a:ext cx="5000660" cy="5143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cs623327.vk.me/v623327127/3170e/rOJ2thmFkY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5442879" cy="3714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18" name="Picture 2" descr="http://www.xatv.ru/images/upload/pics/934/201111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3071810"/>
            <a:ext cx="5214974" cy="3643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214422"/>
            <a:ext cx="3643338" cy="5072098"/>
          </a:xfrm>
        </p:spPr>
        <p:txBody>
          <a:bodyPr>
            <a:normAutofit fontScale="62500" lnSpcReduction="20000"/>
          </a:bodyPr>
          <a:lstStyle/>
          <a:p>
            <a:r>
              <a:rPr lang="ru-RU" sz="2900" dirty="0" smtClean="0"/>
              <a:t>Площадь дворца – 100 000 кв. метров и он является самым большим зданием испанской столицы. В здании 240 балконов, 110 дверей, 870 окон и 44 лестницы!</a:t>
            </a:r>
          </a:p>
          <a:p>
            <a:r>
              <a:rPr lang="ru-RU" sz="2900" dirty="0" smtClean="0"/>
              <a:t>Palacio Real открыт для посещения. Он украшен полотнами Гойи, Веласкеса, Караваджо, коллекциями старинного оружия и знаменитых скрипок Страдивари. В наше время дворец используется только для протокольных мероприятий, а король Хуан Карлос постоянно живет в других резиденциях.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285852" y="285728"/>
            <a:ext cx="66437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               Королевский дворец</a:t>
            </a:r>
          </a:p>
          <a:p>
            <a:endParaRPr lang="en-US" sz="2800" dirty="0" smtClean="0"/>
          </a:p>
        </p:txBody>
      </p:sp>
      <p:pic>
        <p:nvPicPr>
          <p:cNvPr id="35842" name="Picture 2" descr="F:\Загрузки\22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43306" y="928670"/>
            <a:ext cx="5357850" cy="5715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ndependentravel.ru/wp-content/uploads/2012/11/%D0%BA%D0%BE%D1%80%D0%BE%D0%BB%D0%B5%D0%B2%D1%81%D0%BA%D0%B8%D0%B9-%D0%B4%D0%B2%D0%BE%D1%80%D0%B5%D1%86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3" y="142852"/>
            <a:ext cx="5378845" cy="3571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0" name="Picture 2" descr="http://uznaimadrid.com/prueba/wp-content/uploads/Palacio_Real_de_Madrid_-_Interior_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3286124"/>
            <a:ext cx="5643570" cy="33835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000108"/>
            <a:ext cx="3714776" cy="557216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Всего в 15 минутах неспешной ходьбы от музея Прадо находится </a:t>
            </a:r>
            <a:r>
              <a:rPr lang="ru-RU" b="1" dirty="0" smtClean="0"/>
              <a:t>Площадь Пуэрта дель Соль.</a:t>
            </a:r>
          </a:p>
          <a:p>
            <a:r>
              <a:rPr lang="ru-RU" dirty="0" smtClean="0"/>
              <a:t>Как правило, именно с  этой площади, расположенной в самом центре исторической части города, и начинаются путешествия по Мадриду. Это своеобразный «нулевой километр», от которого ведется отсчет расстояния в стране.</a:t>
            </a:r>
          </a:p>
          <a:p>
            <a:r>
              <a:rPr lang="ru-RU" dirty="0" smtClean="0"/>
              <a:t>На ней расположено здание правительства Мадрида и памятник Карлу II. C другой стороны находится фонтан, а чуть дальше – один из символов испанской столицы – медведица с земляничным деревом.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14480" y="21429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Площадь Пуэрта дель Соль</a:t>
            </a:r>
          </a:p>
        </p:txBody>
      </p:sp>
      <p:pic>
        <p:nvPicPr>
          <p:cNvPr id="36866" name="Picture 2" descr="F:\Загрузки\Puerta_Sol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00496" y="1000108"/>
            <a:ext cx="4929222" cy="56436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independentravel.ru/wp-content/uploads/2012/11/Puerta-del-Sol-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5225164" cy="3429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2" name="Picture 2" descr="http://www.hostalolmedomadrid.es/wp-content/blogs.dir/653/files/galeria/olmedo-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11256" y="3000372"/>
            <a:ext cx="5389900" cy="36423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136904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Париж</a:t>
            </a:r>
            <a:endParaRPr lang="ru-RU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428736"/>
            <a:ext cx="3571900" cy="500066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Пари́ж</a:t>
            </a:r>
            <a:r>
              <a:rPr lang="ru-RU" dirty="0" smtClean="0"/>
              <a:t> — город, столица Франции; административный центр региона Иль-де-Франс. Образует коммуну и департамент, разделённый на 20 округов.</a:t>
            </a:r>
          </a:p>
          <a:p>
            <a:r>
              <a:rPr lang="ru-RU" dirty="0" smtClean="0"/>
              <a:t>Население — 2,274 млн человек (2014 год), пятый по величине город Евросоюза.</a:t>
            </a:r>
          </a:p>
          <a:p>
            <a:endParaRPr lang="ru-RU" dirty="0"/>
          </a:p>
        </p:txBody>
      </p:sp>
      <p:pic>
        <p:nvPicPr>
          <p:cNvPr id="37890" name="Picture 2" descr="F:\Загрузки\7611bf952a946c659f8fd17447fda2da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14744" y="1428736"/>
            <a:ext cx="5286412" cy="5214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                   Эйфелева башня</a:t>
            </a:r>
            <a:br>
              <a:rPr lang="ru-RU" b="1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285860"/>
            <a:ext cx="3500462" cy="5143536"/>
          </a:xfrm>
        </p:spPr>
        <p:txBody>
          <a:bodyPr/>
          <a:lstStyle/>
          <a:p>
            <a:r>
              <a:rPr lang="ru-RU" dirty="0" smtClean="0"/>
              <a:t>Знаменитой Эйфелевой башне уже исполнилось 125 лет. Возведена она была к открытию Всемирной выставки и должна была демонтироваться через двадцать лет после постройки.</a:t>
            </a:r>
            <a:endParaRPr lang="ru-RU" dirty="0"/>
          </a:p>
        </p:txBody>
      </p:sp>
      <p:pic>
        <p:nvPicPr>
          <p:cNvPr id="38914" name="Picture 2" descr="F:\Загрузки\470x0_1c9ed7e1a8ad8bb0ba5e44a0e8de9597___jpg____4_0d3ae42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43306" y="928670"/>
            <a:ext cx="5286412" cy="5715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       Собор Парижской Богоматери</a:t>
            </a:r>
            <a:br>
              <a:rPr lang="ru-RU" b="1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428736"/>
            <a:ext cx="3500462" cy="492922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 центре Парижа, посреди Сены, есть небольшой остров Сите. Именно на нем и находится Нотр-Дам-де-Пари — старинная достопримечательность в готическом стиле, известная во всем мире, воспетая в книгах и мюзиклах. Возраст собора более 850 лет.</a:t>
            </a:r>
            <a:endParaRPr lang="ru-RU" dirty="0"/>
          </a:p>
        </p:txBody>
      </p:sp>
      <p:pic>
        <p:nvPicPr>
          <p:cNvPr id="39938" name="Picture 2" descr="F:\Загрузки\notredame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43306" y="928670"/>
            <a:ext cx="5357850" cy="5715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imganaliz.hurriyet.com.tr/LiveImages/YeniFotoAnaliz/188/Notre%20Dame%20Katedrali%20850%20ya%C5%9F%C4%B1nda/LargeFolder/notre-dame-de-par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3" y="214290"/>
            <a:ext cx="5579361" cy="3714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64" name="Picture 4" descr="http://www.nice-places.com/data/articles/gallery/695/111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143248"/>
            <a:ext cx="5115505" cy="3500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778098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Лиссабон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428736"/>
            <a:ext cx="3571900" cy="464347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Лиссабо́н  — столица, крупнейший город и главный порт Португалии.</a:t>
            </a:r>
          </a:p>
          <a:p>
            <a:r>
              <a:rPr lang="ru-RU" dirty="0" smtClean="0"/>
              <a:t>Лиссабон — крупнейший город Португалии. В нём проживает более 564 477 (2001) жителей, а в агломерации Большой Лиссабон — около 2,6 млн, что составляет почти четверть населения государства. Столица Португалии — мононациональный город, 97 % его населения составляют португальцы.</a:t>
            </a:r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6" name="Picture 1" descr="F:\Загрузки\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00496" y="1357298"/>
            <a:ext cx="4786346" cy="5143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                               Лувр</a:t>
            </a:r>
            <a:br>
              <a:rPr lang="ru-RU" b="1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214422"/>
            <a:ext cx="3571900" cy="514353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Самый популярный в мире огромный музейно-дворцовый комплекс вмещает картины Рафаэля, Да Винчи, Дюрера и Микеланджело. В нем собрано более трехсот тысяч экспонатов. В разных залах можно найти коллекции Древнего Востока, Египта и Греции, скульптуры, картины и экземпляры современного искусства.</a:t>
            </a:r>
            <a:endParaRPr lang="ru-RU" b="1" dirty="0"/>
          </a:p>
        </p:txBody>
      </p:sp>
      <p:pic>
        <p:nvPicPr>
          <p:cNvPr id="41986" name="Picture 2" descr="F:\Загрузки\08b2943a-e692-4f43-90f8-b8f4bd0c826b-luvr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86182" y="1000108"/>
            <a:ext cx="5214974" cy="56436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ic.pics.livejournal.com/mudakom/38183716/233177/233177_9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5491318" cy="3429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3012" name="Picture 4" descr="http://files.tpg.ua/pages/%D0%9F%D1%80%D0%BE%D0%B3%D1%80%D0%B0%D0%BC%D0%BC%D0%B0%20%D1%82%D1%83%D1%80%D0%B0%5bdd%5d%20TPG%20Weekend%5bdd%5d%D0%A2%D1%83%D1%80%20Weekend%20%D0%B2%20%D0%9F%D0%B0%D1%80%D0%B8%D0%B6%D0%B5%20%284%D0%BD%D0%BE%D1%87%D0%B8%29%20-%2029.12.2014%20-%2031.10.2015/%D0%9B%D1%83%D0%B2%D1%80-%D0%B2%D0%BD%D1%83%D1%82%D1%80%D0%B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3000372"/>
            <a:ext cx="5610228" cy="37310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424936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Берлин</a:t>
            </a:r>
            <a:endParaRPr lang="ru-RU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428736"/>
            <a:ext cx="3500462" cy="4786346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Берли́н</a:t>
            </a:r>
            <a:r>
              <a:rPr lang="ru-RU" dirty="0" smtClean="0"/>
              <a:t> — столица Германии, самый крупный и самый населённый город Германии. Берлин — второй по населению (после Лондона) и пятый по площади город Евросоюза.</a:t>
            </a:r>
            <a:endParaRPr lang="ru-RU" dirty="0"/>
          </a:p>
        </p:txBody>
      </p:sp>
      <p:pic>
        <p:nvPicPr>
          <p:cNvPr id="44034" name="Picture 2" descr="F:\Загрузки\berlin-resimleri-9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86182" y="1428736"/>
            <a:ext cx="5143536" cy="5072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                  Берлинский собор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142984"/>
            <a:ext cx="3500462" cy="521497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Берлинский собор находится в центре города. Место, где построено это здание, необычно. Оно представляет собой остров на реке Шпрее, который застроен, как жилыми домами, так и постройками исторического значения.</a:t>
            </a:r>
            <a:endParaRPr lang="ru-RU" dirty="0"/>
          </a:p>
        </p:txBody>
      </p:sp>
      <p:pic>
        <p:nvPicPr>
          <p:cNvPr id="45058" name="Picture 2" descr="F:\Загрузки\b_0_0_0_00_uploads_countries_germany_Dostoprimechat-Berlin_sobor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43306" y="1000108"/>
            <a:ext cx="5357850" cy="56436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В Берлинском собо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5650945" cy="3786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6084" name="Picture 4" descr="Орган в собор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500438"/>
            <a:ext cx="6215106" cy="3214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                   Музейный остров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071546"/>
            <a:ext cx="3357586" cy="5357850"/>
          </a:xfrm>
        </p:spPr>
        <p:txBody>
          <a:bodyPr/>
          <a:lstStyle/>
          <a:p>
            <a:r>
              <a:rPr lang="ru-RU" dirty="0" smtClean="0"/>
              <a:t>Музейный остров находится под охраной ЮНЕСКО. На нем расположены 4 известнейших в мире музея: Старый Музей, Новый музей, Пергамский музей и музей Боде.</a:t>
            </a:r>
            <a:endParaRPr lang="ru-RU" dirty="0"/>
          </a:p>
        </p:txBody>
      </p:sp>
      <p:pic>
        <p:nvPicPr>
          <p:cNvPr id="6" name="Picture 2" descr="Музейный остров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57554" y="1000108"/>
            <a:ext cx="5643602" cy="5572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rutravel.net/uploads/posts/2014-10/1413898161_8080747093_806ddf96e8_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6096000" cy="37719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8132" name="Picture 4" descr="http://media.vorotila.ru/ru/items/t1@7871106a-bcdd-4330-af05-186ede80476a/Muzey-Bode-v-Berlin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3214686"/>
            <a:ext cx="4905356" cy="34647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                           Рейхстаг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000108"/>
            <a:ext cx="3571900" cy="535785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Здание Рейхстага — это визитная карточка Берлина. Это монументальное здание играло ни раз большую роль в истории Германии — сейчас здесь заседает Парламент. Стеклянный купол, которым увенчано строение — главная достопримечательность самого Рейхстага. </a:t>
            </a:r>
            <a:endParaRPr lang="ru-RU" dirty="0"/>
          </a:p>
        </p:txBody>
      </p:sp>
      <p:pic>
        <p:nvPicPr>
          <p:cNvPr id="49154" name="Picture 2" descr="F:\Загрузки\b_0_0_0_00_uploads_countries_germany_Dostoprimechat-Berlin_reichstag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857232"/>
            <a:ext cx="5143536" cy="56436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F:\Загрузки\b_0_0_0_00_uploads_countries_germany_Dostoprimechat-Berlin_ReichstagBerl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5453076" cy="39350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0180" name="Picture 4" descr="http://www.puteshestvia-pomiru.in.ua/wp-content/uploads/2015/08/goetzgmbh-r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3429000"/>
            <a:ext cx="5357818" cy="3276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14290"/>
            <a:ext cx="7772400" cy="100013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                  Статуя Христа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214422"/>
            <a:ext cx="3714776" cy="4929222"/>
          </a:xfrm>
        </p:spPr>
        <p:txBody>
          <a:bodyPr/>
          <a:lstStyle/>
          <a:p>
            <a:r>
              <a:rPr lang="ru-RU" dirty="0" smtClean="0"/>
              <a:t>Статуя Иисуса Христа в г. Алмада, Португалия. Основание статуи находится на высоте 113 м над уровнем реки Тахо. Портик имеет высоту 75 метров, само изваяние Христа высотой в 28 метров.</a:t>
            </a:r>
          </a:p>
          <a:p>
            <a:endParaRPr lang="ru-RU" dirty="0"/>
          </a:p>
        </p:txBody>
      </p:sp>
      <p:pic>
        <p:nvPicPr>
          <p:cNvPr id="5" name="Picture 2" descr="F:\Загрузки\4e3f89058338e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29058" y="1214422"/>
            <a:ext cx="5072098" cy="5500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7" descr="F:\Загрузки\Самые-высокие-статуи-мира_Христос-цар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18" y="3143248"/>
            <a:ext cx="5357882" cy="3488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7" name="Picture 9" descr="http://giranostra.ru/images/images/christ-king-portug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5572164" cy="3714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14290"/>
            <a:ext cx="7772400" cy="1203348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en-US" b="1" i="1" dirty="0" smtClean="0"/>
              <a:t/>
            </a:r>
            <a:br>
              <a:rPr lang="en-US" b="1" i="1" dirty="0" smtClean="0"/>
            </a:br>
            <a:r>
              <a:rPr lang="en-US" b="1" i="1" dirty="0" smtClean="0"/>
              <a:t/>
            </a:r>
            <a:br>
              <a:rPr lang="en-US" b="1" i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285860"/>
            <a:ext cx="3749040" cy="500066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Башня Торри де Белен, Беленская башня, известная также как «башня Вифлеема» - укреплённое сооружение на острове реки Тежу в одноимённом районе Лиссабона.</a:t>
            </a:r>
          </a:p>
          <a:p>
            <a:r>
              <a:rPr lang="ru-RU" dirty="0" smtClean="0"/>
              <a:t>Построена в 1515—1521 годах Франсишку ди Аррудой в честь открытия Васко да Гама морского пути в Индию и служила поочерёдно небольшой оборонительной крепостью, пороховым складом, тюрьмой и таможней. Башня должна была стать отправной точкой для всех тех португальских кораблей, которые отправлялись в морские экспедиции.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643042" y="357166"/>
            <a:ext cx="6000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           Башня Торри де Белен</a:t>
            </a:r>
            <a:br>
              <a:rPr lang="ru-RU" sz="2800" b="1" i="1" dirty="0" smtClean="0"/>
            </a:br>
            <a:endParaRPr lang="en-US" sz="2800" b="1" i="1" dirty="0" smtClean="0"/>
          </a:p>
        </p:txBody>
      </p:sp>
      <p:pic>
        <p:nvPicPr>
          <p:cNvPr id="6" name="Picture 4" descr="http://icache.rutraveller.ru/icache/u_j/u/Julchika/al235346/213752_890x56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14810" y="1071546"/>
            <a:ext cx="4714908" cy="5429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inter.by/static/images/1314/1b67d0b35b8dd79baa5db0c1b8ddc6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89"/>
            <a:ext cx="4929222" cy="63579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4" descr="http://www.votpusk.ru/gallery/large/111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85728"/>
            <a:ext cx="3857652" cy="63579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142984"/>
            <a:ext cx="3857652" cy="5143536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Лиссабонский собор  — кафедральный собор Лиссабонского патриархата.</a:t>
            </a:r>
          </a:p>
          <a:p>
            <a:r>
              <a:rPr lang="ru-RU" dirty="0" smtClean="0"/>
              <a:t>Считается, что ранее на месте современного собора стоял римский храм, в IV-V вв превращённый вестготами(древнегерманское племя) в христианскую церковь. После завоевания арабами Пиренейского полуострова, хотя христианам и позволялось жить в Лиссабоне, церковь была разрушена, а на её месте построена мечеть.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ru-RU" b="1" i="1" dirty="0" smtClean="0"/>
              <a:t> </a:t>
            </a:r>
            <a:br>
              <a:rPr lang="ru-RU" b="1" i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428728" y="214290"/>
            <a:ext cx="6286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              Кафедральный собор </a:t>
            </a:r>
          </a:p>
          <a:p>
            <a:endParaRPr lang="en-US" sz="2800" dirty="0" smtClean="0"/>
          </a:p>
        </p:txBody>
      </p:sp>
      <p:pic>
        <p:nvPicPr>
          <p:cNvPr id="32770" name="Picture 2" descr="F:\Загрузки\portugaliya-lissabon-kafedralniy_sobor_lissabona-panoramio-bruno_rossano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57686" y="928670"/>
            <a:ext cx="4643470" cy="5715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афедральный собор. Достопримечательности Лиссабо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5741604" cy="3857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290" name="Picture 2" descr="http://im3.turbina.ru/photos.4/3/0/0/0/6/2460003/big.photo/Kafedralnyy-sobor-Lissa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071810"/>
            <a:ext cx="4857784" cy="3643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8092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Мадрид</a:t>
            </a:r>
            <a:endParaRPr lang="ru-RU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428736"/>
            <a:ext cx="4000528" cy="4838720"/>
          </a:xfrm>
        </p:spPr>
        <p:txBody>
          <a:bodyPr>
            <a:normAutofit fontScale="70000" lnSpcReduction="20000"/>
          </a:bodyPr>
          <a:lstStyle/>
          <a:p>
            <a:r>
              <a:rPr lang="ru-RU" b="1" i="1" dirty="0" smtClean="0"/>
              <a:t>Мадри́д</a:t>
            </a:r>
            <a:r>
              <a:rPr lang="ru-RU" dirty="0" smtClean="0"/>
              <a:t>  — столица и крупнейший город Испании, а также административный центр одноимённых провинции и автономного сообщества. Муниципалитет находится в составе района (комарки) Ареа-Метрополитана. Крупнейший экономический, политический и культурный центр страны. Население города —        3 041 579  человек (2013).</a:t>
            </a:r>
          </a:p>
          <a:p>
            <a:r>
              <a:rPr lang="ru-RU" dirty="0" smtClean="0"/>
              <a:t>Город расположен в центральной части Пиренейского полуострова. Большой Мадрид представляет собой агломерацию площадью 1,2 тысячи км². Сам город располагается на территории площадью 607 км² и включает 21 административный район.</a:t>
            </a:r>
          </a:p>
          <a:p>
            <a:endParaRPr lang="ru-RU" dirty="0"/>
          </a:p>
        </p:txBody>
      </p:sp>
      <p:pic>
        <p:nvPicPr>
          <p:cNvPr id="33794" name="Picture 2" descr="F:\Загрузки\ba612872d4d553014d7c7532cf4748c4.pn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500174"/>
            <a:ext cx="4714908" cy="5143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126</TotalTime>
  <Words>340</Words>
  <Application>Microsoft Office PowerPoint</Application>
  <PresentationFormat>Экран (4:3)</PresentationFormat>
  <Paragraphs>44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Справедливость</vt:lpstr>
      <vt:lpstr>Туристический маршрут Лиссабон-Мадрид-Париж-Берлин</vt:lpstr>
      <vt:lpstr>Лиссабон</vt:lpstr>
      <vt:lpstr>                  Статуя Христа</vt:lpstr>
      <vt:lpstr>Презентация PowerPoint</vt:lpstr>
      <vt:lpstr>   </vt:lpstr>
      <vt:lpstr>Презентация PowerPoint</vt:lpstr>
      <vt:lpstr>     </vt:lpstr>
      <vt:lpstr>Презентация PowerPoint</vt:lpstr>
      <vt:lpstr>Мадрид</vt:lpstr>
      <vt:lpstr>                   Музей Прадо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Париж</vt:lpstr>
      <vt:lpstr>                   Эйфелева башня </vt:lpstr>
      <vt:lpstr>       Собор Парижской Богоматери </vt:lpstr>
      <vt:lpstr>Презентация PowerPoint</vt:lpstr>
      <vt:lpstr>                               Лувр </vt:lpstr>
      <vt:lpstr>Презентация PowerPoint</vt:lpstr>
      <vt:lpstr>Берлин</vt:lpstr>
      <vt:lpstr>                  Берлинский собор </vt:lpstr>
      <vt:lpstr>Презентация PowerPoint</vt:lpstr>
      <vt:lpstr>                   Музейный остров </vt:lpstr>
      <vt:lpstr>Презентация PowerPoint</vt:lpstr>
      <vt:lpstr>                           Рейхстаг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Туристический маршрут- Лиссабон-Мадрид-Париж-Берлин</dc:title>
  <dc:creator>Антоха</dc:creator>
  <cp:lastModifiedBy>Лена</cp:lastModifiedBy>
  <cp:revision>16</cp:revision>
  <dcterms:created xsi:type="dcterms:W3CDTF">2015-10-16T11:12:52Z</dcterms:created>
  <dcterms:modified xsi:type="dcterms:W3CDTF">2015-11-01T13:06:53Z</dcterms:modified>
</cp:coreProperties>
</file>