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1" autoAdjust="0"/>
    <p:restoredTop sz="94660"/>
  </p:normalViewPr>
  <p:slideViewPr>
    <p:cSldViewPr>
      <p:cViewPr varScale="1">
        <p:scale>
          <a:sx n="84" d="100"/>
          <a:sy n="84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564904"/>
            <a:ext cx="8784976" cy="1673352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Презентация на тему </a:t>
            </a:r>
            <a:br>
              <a:rPr lang="ru-RU" sz="6000" dirty="0" smtClean="0"/>
            </a:br>
            <a:r>
              <a:rPr lang="en-US" sz="6000" dirty="0" smtClean="0"/>
              <a:t>“</a:t>
            </a:r>
            <a:r>
              <a:rPr lang="ru-RU" sz="6000" dirty="0" smtClean="0"/>
              <a:t>Забота о потомстве</a:t>
            </a:r>
            <a:r>
              <a:rPr lang="en-US" sz="6000" dirty="0" smtClean="0"/>
              <a:t>” </a:t>
            </a:r>
            <a:endParaRPr lang="ru-RU" sz="6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Определение</a:t>
            </a:r>
            <a:endParaRPr lang="ru-RU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424936" cy="4525963"/>
          </a:xfrm>
        </p:spPr>
        <p:txBody>
          <a:bodyPr/>
          <a:lstStyle/>
          <a:p>
            <a:r>
              <a:rPr lang="ru-RU" b="1" dirty="0" smtClean="0"/>
              <a:t>Забота о потомстве – это действия животных, обеспечивающие лучшие условия выживания и развития.</a:t>
            </a:r>
            <a:br>
              <a:rPr lang="ru-RU" b="1" dirty="0" smtClean="0"/>
            </a:br>
            <a:endParaRPr lang="ru-RU" b="1" dirty="0" smtClean="0"/>
          </a:p>
          <a:p>
            <a:r>
              <a:rPr lang="ru-RU" b="1" dirty="0" smtClean="0"/>
              <a:t>Забота о потомстве может проявляться в разной форме.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Примеры 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1"/>
            <a:ext cx="8640960" cy="4772000"/>
          </a:xfrm>
        </p:spPr>
        <p:txBody>
          <a:bodyPr/>
          <a:lstStyle/>
          <a:p>
            <a:r>
              <a:rPr lang="ru-RU" dirty="0" err="1" smtClean="0">
                <a:solidFill>
                  <a:srgbClr val="000000"/>
                </a:solidFill>
              </a:rPr>
              <a:t>Тиляпия</a:t>
            </a:r>
            <a:r>
              <a:rPr lang="ru-RU" dirty="0" smtClean="0">
                <a:solidFill>
                  <a:srgbClr val="000000"/>
                </a:solidFill>
              </a:rPr>
              <a:t> спасает своих детей у себя во рту.</a:t>
            </a:r>
            <a:br>
              <a:rPr lang="ru-RU" dirty="0" smtClean="0">
                <a:solidFill>
                  <a:srgbClr val="000000"/>
                </a:solidFill>
              </a:rPr>
            </a:br>
            <a:r>
              <a:rPr lang="ru-RU" dirty="0" smtClean="0"/>
              <a:t>В африканских водоемах обитает рыбка </a:t>
            </a:r>
            <a:r>
              <a:rPr lang="ru-RU" dirty="0" err="1" smtClean="0"/>
              <a:t>тиляпия</a:t>
            </a:r>
            <a:r>
              <a:rPr lang="ru-RU" dirty="0" smtClean="0"/>
              <a:t>, рот которой работает, как настоящий насос. Но вот затягивает </a:t>
            </a:r>
            <a:r>
              <a:rPr lang="ru-RU" dirty="0" err="1" smtClean="0"/>
              <a:t>тиляпия</a:t>
            </a:r>
            <a:r>
              <a:rPr lang="ru-RU" dirty="0" smtClean="0"/>
              <a:t> не добычу, а своих собственных детей. </a:t>
            </a:r>
            <a:r>
              <a:rPr lang="ru-RU" dirty="0" smtClean="0">
                <a:solidFill>
                  <a:srgbClr val="000000"/>
                </a:solidFill>
              </a:rPr>
              <a:t/>
            </a:r>
            <a:br>
              <a:rPr lang="ru-RU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4" name="Picture 2" descr="http://aquariumhome.narod.ru/22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365104"/>
            <a:ext cx="3024336" cy="2326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32040" y="1612162"/>
            <a:ext cx="3888432" cy="4641379"/>
          </a:xfrm>
        </p:spPr>
        <p:txBody>
          <a:bodyPr/>
          <a:lstStyle/>
          <a:p>
            <a:r>
              <a:rPr lang="ru-RU" dirty="0" smtClean="0"/>
              <a:t>Гнездо печника весит до 10 кг, а строит он его несколько месяцев. Зато уж в такой каменной крепости птенцов никто не достанет!</a:t>
            </a:r>
            <a:endParaRPr lang="ru-RU" dirty="0"/>
          </a:p>
        </p:txBody>
      </p:sp>
      <p:pic>
        <p:nvPicPr>
          <p:cNvPr id="4" name="Рисунок 2" descr="печники_175_с_фон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4072136" cy="4680520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0388" y="1556792"/>
            <a:ext cx="3834444" cy="530120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Особенность морских коньков , в том, что беременны отцы. Женская особь, размещает икринки внутри специального мужского " мешочка" , а  отец таскает в себе  до 2000 будущих деток в течении 10-25 дней беременности. 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860" y="2386726"/>
            <a:ext cx="4752528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23317"/>
            <a:ext cx="8795320" cy="315781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Яйцекладущие акулы размножаются яйцами, заключёнными в твёрдую оболочку - скорлупу, внутри которой содержится много питательного желтка. Обычно в кладке от 1 до 10 довольно крупных яиц. Исключение составляет полярная акула, которая откладывает до 500 яиц. Яйцеродящими является около 30% видов известных на сегодняшний день видов акул.</a:t>
            </a:r>
            <a:endParaRPr lang="ru-RU" dirty="0"/>
          </a:p>
        </p:txBody>
      </p:sp>
      <p:pic>
        <p:nvPicPr>
          <p:cNvPr id="1026" name="Picture 2" descr="Яйцо акул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581128"/>
            <a:ext cx="3780420" cy="187220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24128" y="6488668"/>
            <a:ext cx="2454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Яйцевая капсула акулы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84784"/>
            <a:ext cx="8568952" cy="3877891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Яйцеживородящие акулы составляют более 50% современных видов и отличаются тем, что яйцо развивается внутри самки. Там же и появляется потомство, которое ещё некоторое время растёт и крепнет. В итоге рождается несколько </a:t>
            </a:r>
            <a:r>
              <a:rPr lang="ru-RU" dirty="0" err="1" smtClean="0"/>
              <a:t>акулят</a:t>
            </a:r>
            <a:r>
              <a:rPr lang="ru-RU" dirty="0" smtClean="0"/>
              <a:t>, сильных и хорошо приспособленных к самостоятельной жизни.</a:t>
            </a:r>
            <a:endParaRPr lang="ru-RU" dirty="0"/>
          </a:p>
        </p:txBody>
      </p:sp>
      <p:pic>
        <p:nvPicPr>
          <p:cNvPr id="19458" name="Picture 2" descr="Акула рожа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725144"/>
            <a:ext cx="3070425" cy="20162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73842" y="5548590"/>
            <a:ext cx="1822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Рождение акулы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25</TotalTime>
  <Words>203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Модульная</vt:lpstr>
      <vt:lpstr>Презентация на тему  “Забота о потомстве” </vt:lpstr>
      <vt:lpstr> Определение</vt:lpstr>
      <vt:lpstr>Примеры </vt:lpstr>
      <vt:lpstr>  </vt:lpstr>
      <vt:lpstr> </vt:lpstr>
      <vt:lpstr> </vt:lpstr>
      <vt:lpstr>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  “Забота о потомстве” </dc:title>
  <dc:creator>User</dc:creator>
  <cp:lastModifiedBy>Лена</cp:lastModifiedBy>
  <cp:revision>5</cp:revision>
  <dcterms:created xsi:type="dcterms:W3CDTF">2015-10-18T13:43:22Z</dcterms:created>
  <dcterms:modified xsi:type="dcterms:W3CDTF">2015-11-01T13:02:39Z</dcterms:modified>
</cp:coreProperties>
</file>