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2" r:id="rId2"/>
    <p:sldId id="273" r:id="rId3"/>
    <p:sldId id="257" r:id="rId4"/>
    <p:sldId id="256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6" r:id="rId13"/>
    <p:sldId id="265" r:id="rId14"/>
    <p:sldId id="26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1" autoAdjust="0"/>
    <p:restoredTop sz="96512" autoAdjust="0"/>
  </p:normalViewPr>
  <p:slideViewPr>
    <p:cSldViewPr snapToGrid="0">
      <p:cViewPr varScale="1">
        <p:scale>
          <a:sx n="86" d="100"/>
          <a:sy n="86" d="100"/>
        </p:scale>
        <p:origin x="-129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25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18.10.2015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  <p:transition>
    <p:strips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18.10.2015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  <p:transition>
    <p:strips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18.10.2015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  <p:transition>
    <p:strips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18.10.2015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  <p:transition>
    <p:strips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18.10.2015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  <p:transition>
    <p:strips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18.10.2015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  <p:transition>
    <p:strips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18.10.2015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  <p:transition>
    <p:strips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18.10.2015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  <p:transition>
    <p:strips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18.10.2015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  <p:transition>
    <p:strips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18.10.2015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  <p:transition>
    <p:strips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18.10.2015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  <p:transition>
    <p:strips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18.10.2015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strips dir="r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cs10601.vkontakte.ru/u42518869/-14/x_7bfab2b9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gif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56303" y="1107614"/>
            <a:ext cx="7772400" cy="2977689"/>
          </a:xfrm>
        </p:spPr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Демографическая проблема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Причины: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Рост убийств и самоубийств</a:t>
            </a:r>
            <a:endParaRPr lang="ru-RU" dirty="0"/>
          </a:p>
        </p:txBody>
      </p:sp>
      <p:pic>
        <p:nvPicPr>
          <p:cNvPr id="5" name="Рисунок 4" descr="aWMucGljcy5saXZlam91cm5hbC5jb20vZ2xvcmlhcHV0aW5hLzMwNTQ0NTk4LzI3MTQ1Ny8yNzE0NTdfb3JpZ2luYWwuanBnP19faWQ9NDYzOTc=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598" y="2315497"/>
            <a:ext cx="6512092" cy="342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Причины: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Миграции</a:t>
            </a:r>
          </a:p>
          <a:p>
            <a:pPr>
              <a:buNone/>
            </a:pPr>
            <a:r>
              <a:rPr lang="ru-RU" dirty="0" smtClean="0"/>
              <a:t>   Общий объем перемещений населения на новое место жительства достаточно велик. Влияние миграции на развитие населения часто неоднозначно. Рост подвижности населения является важным фактором развития общества, способствует повышению культурного и общественного уровня людей.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27703" y="353960"/>
            <a:ext cx="8200103" cy="589935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Проблему демографического кризиса в мире нужно решать. Иначе, могут наступить очень печальные последствия. К примеру – мировой голод, который уже не кажется выдумкой из фильмов о катастрофах. Все более чем реально, суть будет изложена ниже. Ни для кого не является секретом, что наша планета заселена не равномерно и более того, она уже перенаселена, в какой-то части планеты население превышает 16500 человек на км2 (к примеру, это Монако), а где-то совсем наоборот, население меньше, чем 8,31 человека на км2 (здесь ярким примером является Россия).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3901" y="0"/>
            <a:ext cx="7886700" cy="1325563"/>
          </a:xfrm>
        </p:spPr>
        <p:txBody>
          <a:bodyPr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Пути решения: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45691" y="1165123"/>
            <a:ext cx="8082116" cy="4793225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Сохранение и укрепление физического, психического и духовного здоровья нации </a:t>
            </a:r>
          </a:p>
          <a:p>
            <a:r>
              <a:rPr lang="ru-RU" dirty="0" smtClean="0"/>
              <a:t>Сохранение и восстановление природных систем: формирование и последовательная реализация единой государственной политики в области экологии, направленной на охрану окружающей среды и рациональное использование природных ресурсов </a:t>
            </a:r>
          </a:p>
          <a:p>
            <a:r>
              <a:rPr lang="ru-RU" dirty="0" smtClean="0"/>
              <a:t>Обеспечение государственной поддержки семьи, материнства и детства </a:t>
            </a:r>
          </a:p>
          <a:p>
            <a:r>
              <a:rPr lang="ru-RU" dirty="0" smtClean="0"/>
              <a:t>Воссоздание условий для воспитания физически и нравственно здорового поколения </a:t>
            </a:r>
          </a:p>
          <a:p>
            <a:r>
              <a:rPr lang="ru-RU" dirty="0" smtClean="0"/>
              <a:t>Создание условий для реализации творческого потенциала молодёжи </a:t>
            </a:r>
          </a:p>
          <a:p>
            <a:r>
              <a:rPr lang="ru-RU" dirty="0" smtClean="0"/>
              <a:t>Воссоздание системы профориентации и </a:t>
            </a:r>
            <a:r>
              <a:rPr lang="ru-RU" dirty="0" err="1" smtClean="0"/>
              <a:t>профподготовки</a:t>
            </a:r>
            <a:r>
              <a:rPr lang="ru-RU" dirty="0" smtClean="0"/>
              <a:t> </a:t>
            </a:r>
          </a:p>
          <a:p>
            <a:r>
              <a:rPr lang="ru-RU" dirty="0" smtClean="0"/>
              <a:t>Обеспечение заботы о беспризорниках и сиротах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2881" y="2874861"/>
            <a:ext cx="7886700" cy="2852737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Спасибо за внимание!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5" name="Рисунок 4" descr="Рисунок3.wm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2850" y="317705"/>
            <a:ext cx="4694238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3902" y="0"/>
            <a:ext cx="7886700" cy="1047135"/>
          </a:xfrm>
        </p:spPr>
        <p:txBody>
          <a:bodyPr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Вступление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65472" y="958645"/>
            <a:ext cx="8686799" cy="521831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В современном мире существует огромное количество проблем, таких как предотвращение ядерной войны, преодоление отсталости развивающихся стран, продовольственная и энергетическая проблемы, ликвидация опасных болезней, загрязнение окружающей среды и ряда других проблем, но, по-моему, особое место среди них занимает демографическая. Она обусловливает развитие практически всех глобальных проблем человечества.</a:t>
            </a:r>
          </a:p>
          <a:p>
            <a:endParaRPr lang="ru-RU" dirty="0"/>
          </a:p>
        </p:txBody>
      </p:sp>
      <p:pic>
        <p:nvPicPr>
          <p:cNvPr id="6" name="Рисунок 5" descr="99396ea60d95a6d280c9fdc1f4f9f50a_640_480_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1179" y="5073445"/>
            <a:ext cx="2200291" cy="15505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e18ebd8ae7_norma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6154" y="4627413"/>
            <a:ext cx="3115597" cy="223058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 descr="resiz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61267" y="5132438"/>
            <a:ext cx="2184885" cy="14600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 descr="Население-Магнитогорска-увеличилось-почти-на-одну-тысячу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Демография – это…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 наука о закономерностях воспроизводства населения, о зависимости его характера от социально-экономических и природных условий, миграции, изучающая численность, территориальное размещение и состав населения, их изменения, причины и следствия этих изменений и дающая рекомендации по их улучшению.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766916" y="1825625"/>
            <a:ext cx="7748434" cy="435133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Важность и значимость демографической проблемы признана всеми государствами. В конечном пространстве рост населения не может быть бесконечным. Стабилизация численности населения в мире – одно из важных условий перехода к устойчивому эколого-экономическому развитию.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71947" y="235974"/>
            <a:ext cx="8155859" cy="5515897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  В современной России, правопреемнице СССР, неизбежно сохраняются те же демографические тенденции, что отличали ее непосредственного исторического предшественника. Это зеркало, отражающее нас такими, какие мы есть. С середины 1991 года впервые за последние столетия смертность в России превысила рождаемость. Так, в 1994 году родилось 1 млн. 420 тыс. россиян, а умерло 2 млн. 300 тыс. (На 880 тыс. больше родившихся.) В процентах эти показатели составили: рождаемость – 0,93%, смертность – 1,50%, разница между ними – минус 0,57%. Это уже не прирост, а убыль населения. Теперь Россия стала ежегодно терять по 1 млн. человек. Особенно катастрофична ситуация в так называемых русских краях и областях.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6" name="Рисунок 5" descr="http://cs10601.vkontakte.ru/u42518869/-14/x_7bfab2b9.jpg">
            <a:hlinkClick r:id="rId3" tgtFrame="_blank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Причины: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Увеличение количества абортов</a:t>
            </a:r>
            <a:endParaRPr lang="ru-RU" dirty="0"/>
          </a:p>
        </p:txBody>
      </p:sp>
      <p:pic>
        <p:nvPicPr>
          <p:cNvPr id="9" name="Рисунок 8" descr="Рисунок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826" y="2212258"/>
            <a:ext cx="8192347" cy="4011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Причины: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825909" y="1883636"/>
            <a:ext cx="7695831" cy="4351338"/>
          </a:xfrm>
        </p:spPr>
        <p:txBody>
          <a:bodyPr/>
          <a:lstStyle/>
          <a:p>
            <a:r>
              <a:rPr lang="ru-RU" dirty="0" smtClean="0"/>
              <a:t>Уменьшение продолжительности жизни</a:t>
            </a:r>
            <a:endParaRPr lang="ru-RU" dirty="0"/>
          </a:p>
        </p:txBody>
      </p:sp>
      <p:pic>
        <p:nvPicPr>
          <p:cNvPr id="5" name="Рисунок 4" descr="Рисунок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203" y="2209800"/>
            <a:ext cx="7344637" cy="3596149"/>
          </a:xfrm>
          <a:prstGeom prst="rect">
            <a:avLst/>
          </a:prstGeom>
        </p:spPr>
      </p:pic>
      <p:pic>
        <p:nvPicPr>
          <p:cNvPr id="6" name="Рисунок 5" descr="new-19503-2012-04-0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3897" y="1600248"/>
            <a:ext cx="7374194" cy="4697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Причины: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707922" y="1825625"/>
            <a:ext cx="7807427" cy="4351338"/>
          </a:xfrm>
        </p:spPr>
        <p:txBody>
          <a:bodyPr/>
          <a:lstStyle/>
          <a:p>
            <a:r>
              <a:rPr lang="ru-RU" dirty="0" smtClean="0"/>
              <a:t>Падение рождаемости</a:t>
            </a:r>
            <a:endParaRPr lang="ru-RU" dirty="0"/>
          </a:p>
        </p:txBody>
      </p:sp>
      <p:pic>
        <p:nvPicPr>
          <p:cNvPr id="5" name="Рисунок 4" descr="22435225_BG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9640" y="4140610"/>
            <a:ext cx="3120102" cy="2340076"/>
          </a:xfrm>
          <a:prstGeom prst="roundRect">
            <a:avLst>
              <a:gd name="adj" fmla="val 781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origina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0230" y="1489585"/>
            <a:ext cx="3241419" cy="2551473"/>
          </a:xfrm>
          <a:prstGeom prst="rect">
            <a:avLst/>
          </a:prstGeom>
        </p:spPr>
      </p:pic>
      <p:pic>
        <p:nvPicPr>
          <p:cNvPr id="7" name="Рисунок 6" descr="255_gr1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12000"/>
            <a:ext cx="5498693" cy="3806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Причины: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Увеличение детской смертности</a:t>
            </a:r>
            <a:endParaRPr lang="ru-RU" dirty="0"/>
          </a:p>
        </p:txBody>
      </p:sp>
      <p:pic>
        <p:nvPicPr>
          <p:cNvPr id="5" name="Рисунок 4" descr="626a572f43a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4039" y="3861621"/>
            <a:ext cx="1809136" cy="1809136"/>
          </a:xfrm>
          <a:prstGeom prst="rect">
            <a:avLst/>
          </a:prstGeom>
        </p:spPr>
      </p:pic>
      <p:pic>
        <p:nvPicPr>
          <p:cNvPr id="6" name="Рисунок 5" descr="2-z1-cd5e1ba8-a823-45a6-af0c-fb7c1f24600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3096" y="1590368"/>
            <a:ext cx="2663313" cy="2130650"/>
          </a:xfrm>
          <a:prstGeom prst="rect">
            <a:avLst/>
          </a:prstGeom>
        </p:spPr>
      </p:pic>
      <p:pic>
        <p:nvPicPr>
          <p:cNvPr id="7" name="Рисунок 6" descr="Рисунок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432" y="2157184"/>
            <a:ext cx="5018638" cy="3860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297</TotalTime>
  <Words>417</Words>
  <Application>Microsoft Office PowerPoint</Application>
  <PresentationFormat>Экран (4:3)</PresentationFormat>
  <Paragraphs>30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Демографическая проблема</vt:lpstr>
      <vt:lpstr>Вступление</vt:lpstr>
      <vt:lpstr>Демография – это…</vt:lpstr>
      <vt:lpstr>Презентация PowerPoint</vt:lpstr>
      <vt:lpstr>Презентация PowerPoint</vt:lpstr>
      <vt:lpstr>Причины:</vt:lpstr>
      <vt:lpstr>Причины:</vt:lpstr>
      <vt:lpstr>Причины:</vt:lpstr>
      <vt:lpstr>Причины:</vt:lpstr>
      <vt:lpstr>Причины:</vt:lpstr>
      <vt:lpstr>Причины:</vt:lpstr>
      <vt:lpstr>Презентация PowerPoint</vt:lpstr>
      <vt:lpstr>Пути решения: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Лена</cp:lastModifiedBy>
  <cp:revision>33</cp:revision>
  <dcterms:created xsi:type="dcterms:W3CDTF">2013-11-19T05:52:05Z</dcterms:created>
  <dcterms:modified xsi:type="dcterms:W3CDTF">2015-10-18T14:44:00Z</dcterms:modified>
</cp:coreProperties>
</file>