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976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210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3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040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228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799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227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533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81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949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340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557B1-3B52-4006-ACCD-869A1EBEC379}" type="datetimeFigureOut">
              <a:rPr lang="ru-RU" smtClean="0"/>
              <a:t>25.07.2015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1B3BE-C5B4-42A6-87D0-9249A6B80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781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376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2529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124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031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536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8305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233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339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11846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Лена</cp:lastModifiedBy>
  <cp:revision>1</cp:revision>
  <dcterms:created xsi:type="dcterms:W3CDTF">2015-07-25T17:27:50Z</dcterms:created>
  <dcterms:modified xsi:type="dcterms:W3CDTF">2015-07-25T17:32:25Z</dcterms:modified>
</cp:coreProperties>
</file>