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552A8-89E5-46C3-82E9-9FF8D0DCA131}" type="datetimeFigureOut">
              <a:rPr lang="ru-RU" smtClean="0"/>
              <a:t>25.07.2015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6F85A-76C5-4D97-BB8F-A9CFBE86A3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5808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552A8-89E5-46C3-82E9-9FF8D0DCA131}" type="datetimeFigureOut">
              <a:rPr lang="ru-RU" smtClean="0"/>
              <a:t>25.07.2015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6F85A-76C5-4D97-BB8F-A9CFBE86A3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9049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552A8-89E5-46C3-82E9-9FF8D0DCA131}" type="datetimeFigureOut">
              <a:rPr lang="ru-RU" smtClean="0"/>
              <a:t>25.07.2015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6F85A-76C5-4D97-BB8F-A9CFBE86A3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8616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552A8-89E5-46C3-82E9-9FF8D0DCA131}" type="datetimeFigureOut">
              <a:rPr lang="ru-RU" smtClean="0"/>
              <a:t>25.07.2015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6F85A-76C5-4D97-BB8F-A9CFBE86A3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0230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552A8-89E5-46C3-82E9-9FF8D0DCA131}" type="datetimeFigureOut">
              <a:rPr lang="ru-RU" smtClean="0"/>
              <a:t>25.07.2015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6F85A-76C5-4D97-BB8F-A9CFBE86A3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71092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552A8-89E5-46C3-82E9-9FF8D0DCA131}" type="datetimeFigureOut">
              <a:rPr lang="ru-RU" smtClean="0"/>
              <a:t>25.07.2015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6F85A-76C5-4D97-BB8F-A9CFBE86A3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5086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552A8-89E5-46C3-82E9-9FF8D0DCA131}" type="datetimeFigureOut">
              <a:rPr lang="ru-RU" smtClean="0"/>
              <a:t>25.07.2015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6F85A-76C5-4D97-BB8F-A9CFBE86A3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0255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552A8-89E5-46C3-82E9-9FF8D0DCA131}" type="datetimeFigureOut">
              <a:rPr lang="ru-RU" smtClean="0"/>
              <a:t>25.07.2015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6F85A-76C5-4D97-BB8F-A9CFBE86A3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3185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552A8-89E5-46C3-82E9-9FF8D0DCA131}" type="datetimeFigureOut">
              <a:rPr lang="ru-RU" smtClean="0"/>
              <a:t>25.07.2015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6F85A-76C5-4D97-BB8F-A9CFBE86A3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5465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552A8-89E5-46C3-82E9-9FF8D0DCA131}" type="datetimeFigureOut">
              <a:rPr lang="ru-RU" smtClean="0"/>
              <a:t>25.07.2015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6F85A-76C5-4D97-BB8F-A9CFBE86A3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2103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552A8-89E5-46C3-82E9-9FF8D0DCA131}" type="datetimeFigureOut">
              <a:rPr lang="ru-RU" smtClean="0"/>
              <a:t>25.07.2015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6F85A-76C5-4D97-BB8F-A9CFBE86A3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694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552A8-89E5-46C3-82E9-9FF8D0DCA131}" type="datetimeFigureOut">
              <a:rPr lang="ru-RU" smtClean="0"/>
              <a:t>25.07.2015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B6F85A-76C5-4D97-BB8F-A9CFBE86A3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9959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5953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26108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3049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8319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2256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02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53359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0713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0868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4068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1903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54339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444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4263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9190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7693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2707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4693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Экран (4:3)</PresentationFormat>
  <Paragraphs>0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Лена</dc:creator>
  <cp:lastModifiedBy>Лена</cp:lastModifiedBy>
  <cp:revision>1</cp:revision>
  <dcterms:created xsi:type="dcterms:W3CDTF">2015-07-25T17:32:27Z</dcterms:created>
  <dcterms:modified xsi:type="dcterms:W3CDTF">2015-07-25T17:35:01Z</dcterms:modified>
</cp:coreProperties>
</file>