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FF3-E8D4-48BA-A960-BEBF66F73154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0EBEF-F05D-498C-A823-74D4099D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179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FF3-E8D4-48BA-A960-BEBF66F73154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0EBEF-F05D-498C-A823-74D4099D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971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FF3-E8D4-48BA-A960-BEBF66F73154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0EBEF-F05D-498C-A823-74D4099D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116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FF3-E8D4-48BA-A960-BEBF66F73154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0EBEF-F05D-498C-A823-74D4099D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627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FF3-E8D4-48BA-A960-BEBF66F73154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0EBEF-F05D-498C-A823-74D4099D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988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FF3-E8D4-48BA-A960-BEBF66F73154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0EBEF-F05D-498C-A823-74D4099D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31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FF3-E8D4-48BA-A960-BEBF66F73154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0EBEF-F05D-498C-A823-74D4099D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797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FF3-E8D4-48BA-A960-BEBF66F73154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0EBEF-F05D-498C-A823-74D4099D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551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FF3-E8D4-48BA-A960-BEBF66F73154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0EBEF-F05D-498C-A823-74D4099D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108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FF3-E8D4-48BA-A960-BEBF66F73154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0EBEF-F05D-498C-A823-74D4099D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538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FF3-E8D4-48BA-A960-BEBF66F73154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0EBEF-F05D-498C-A823-74D4099D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746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04FF3-E8D4-48BA-A960-BEBF66F73154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0EBEF-F05D-498C-A823-74D4099D50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175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6518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3323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198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5145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0674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1816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0902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67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9787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11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9077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975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Экран (4:3)</PresentationFormat>
  <Paragraphs>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Лена</cp:lastModifiedBy>
  <cp:revision>1</cp:revision>
  <dcterms:created xsi:type="dcterms:W3CDTF">2015-07-22T17:24:28Z</dcterms:created>
  <dcterms:modified xsi:type="dcterms:W3CDTF">2015-07-22T17:26:23Z</dcterms:modified>
</cp:coreProperties>
</file>