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805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2454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287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6139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81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913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114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429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411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61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609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E5C7FC-5222-4B28-AF09-6B440F734C86}" type="datetimeFigureOut">
              <a:rPr lang="ru-RU" smtClean="0"/>
              <a:t>22.07.2015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4D8FBA-0FD4-44E9-AA9B-4195C10213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8739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5605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68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145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89527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80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8731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115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4582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46730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60701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8485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Экран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Лена</cp:lastModifiedBy>
  <cp:revision>2</cp:revision>
  <dcterms:created xsi:type="dcterms:W3CDTF">2015-07-22T16:56:45Z</dcterms:created>
  <dcterms:modified xsi:type="dcterms:W3CDTF">2015-07-22T17:19:12Z</dcterms:modified>
</cp:coreProperties>
</file>