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62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12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9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87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11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408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270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1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57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32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44824"/>
            <a:ext cx="8229600" cy="428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5E899-6E48-4041-8213-A4A2B152FC07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B01DA-E543-40D5-B0DF-EAB63FBB35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78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chemeClr val="accent6">
              <a:tint val="15000"/>
              <a:satMod val="200000"/>
            </a:schemeClr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492896"/>
            <a:ext cx="7308304" cy="1470025"/>
          </a:xfrm>
        </p:spPr>
        <p:txBody>
          <a:bodyPr>
            <a:noAutofit/>
          </a:bodyPr>
          <a:lstStyle/>
          <a:p>
            <a:r>
              <a:rPr lang="ru-RU" sz="5400" dirty="0">
                <a:effectLst/>
              </a:rPr>
              <a:t>Необычные гибридные фрукты и ягоды </a:t>
            </a:r>
          </a:p>
        </p:txBody>
      </p:sp>
    </p:spTree>
    <p:extLst>
      <p:ext uri="{BB962C8B-B14F-4D97-AF65-F5344CB8AC3E}">
        <p14:creationId xmlns:p14="http://schemas.microsoft.com/office/powerpoint/2010/main" val="121608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effectLst/>
              </a:rPr>
              <a:t>Априум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2924945"/>
            <a:ext cx="4104456" cy="259228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абрикоса и сливы. Фрукт генетически на 75% состоит из абрикоса и на 25% — из сливы.</a:t>
            </a:r>
          </a:p>
          <a:p>
            <a:endParaRPr lang="ru-RU" dirty="0"/>
          </a:p>
        </p:txBody>
      </p:sp>
      <p:pic>
        <p:nvPicPr>
          <p:cNvPr id="5" name="Объект 4" descr="9. Априум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4536504" cy="4026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313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effectLst/>
              </a:rPr>
              <a:t>Агли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6021288"/>
            <a:ext cx="8640960" cy="6480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грейпфрута, апельсина и мандарина</a:t>
            </a:r>
          </a:p>
          <a:p>
            <a:pPr algn="r"/>
            <a:endParaRPr lang="ru-RU" dirty="0"/>
          </a:p>
        </p:txBody>
      </p:sp>
      <p:pic>
        <p:nvPicPr>
          <p:cNvPr id="5" name="Объект 4" descr="10. Агли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7056784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9845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Нектакот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996952"/>
            <a:ext cx="3168352" cy="25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нектарина и абрикоса с доминантой первого</a:t>
            </a:r>
          </a:p>
          <a:p>
            <a:endParaRPr lang="ru-RU" dirty="0"/>
          </a:p>
        </p:txBody>
      </p:sp>
      <p:pic>
        <p:nvPicPr>
          <p:cNvPr id="5" name="Объект 4" descr="11. Нектакот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04864"/>
            <a:ext cx="5400600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132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effectLst/>
              </a:rPr>
              <a:t>Апельсин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3356992"/>
            <a:ext cx="3456384" cy="201622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Constantia" panose="02030602050306030303" pitchFamily="18" charset="0"/>
              </a:rPr>
              <a:t>Результат </a:t>
            </a:r>
            <a:r>
              <a:rPr lang="ru-RU" b="1" dirty="0">
                <a:latin typeface="Constantia" panose="02030602050306030303" pitchFamily="18" charset="0"/>
              </a:rPr>
              <a:t>скрещивания мандарина и помело</a:t>
            </a:r>
            <a:endParaRPr lang="ru-RU" b="1" dirty="0">
              <a:latin typeface="Constantia" panose="02030602050306030303" pitchFamily="18" charset="0"/>
            </a:endParaRPr>
          </a:p>
        </p:txBody>
      </p:sp>
      <p:pic>
        <p:nvPicPr>
          <p:cNvPr id="5" name="Объект 4" descr="12. Апельсин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5410944" cy="4164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8904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Грейпл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28184" y="3068960"/>
            <a:ext cx="2664296" cy="259228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Фрукт, похожий на яблоко, со вкусом винограда</a:t>
            </a:r>
          </a:p>
          <a:p>
            <a:endParaRPr lang="ru-RU" dirty="0"/>
          </a:p>
        </p:txBody>
      </p:sp>
      <p:pic>
        <p:nvPicPr>
          <p:cNvPr id="5" name="Объект 4" descr="13. Грейпл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5544616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2751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effectLst/>
              </a:rPr>
              <a:t>Лаймкват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88224" y="3284984"/>
            <a:ext cx="2314600" cy="26971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лайма и </a:t>
            </a:r>
            <a:r>
              <a:rPr lang="ru-RU" b="1" dirty="0" err="1">
                <a:latin typeface="Constantia" panose="02030602050306030303" pitchFamily="18" charset="0"/>
              </a:rPr>
              <a:t>кумквата</a:t>
            </a:r>
            <a:endParaRPr lang="ru-RU" b="1" dirty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ru-RU" b="1" dirty="0">
              <a:latin typeface="Constantia" panose="02030602050306030303" pitchFamily="18" charset="0"/>
            </a:endParaRPr>
          </a:p>
        </p:txBody>
      </p:sp>
      <p:pic>
        <p:nvPicPr>
          <p:cNvPr id="5" name="Объект 4" descr="14. Лаймкват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5482952" cy="3888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201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7236296" cy="1143000"/>
          </a:xfrm>
        </p:spPr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Рангпур</a:t>
            </a:r>
            <a:r>
              <a:rPr lang="ru-RU" sz="5400" dirty="0">
                <a:effectLst/>
              </a:rPr>
              <a:t> (</a:t>
            </a:r>
            <a:r>
              <a:rPr lang="ru-RU" sz="5400" dirty="0" err="1">
                <a:effectLst/>
              </a:rPr>
              <a:t>лимандарин</a:t>
            </a:r>
            <a:r>
              <a:rPr lang="ru-RU" sz="5400" dirty="0" smtClean="0">
                <a:effectLst/>
              </a:rPr>
              <a:t>)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924945"/>
            <a:ext cx="2808312" cy="194421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лимона и мандарина</a:t>
            </a:r>
          </a:p>
          <a:p>
            <a:endParaRPr lang="ru-RU" dirty="0"/>
          </a:p>
        </p:txBody>
      </p:sp>
      <p:pic>
        <p:nvPicPr>
          <p:cNvPr id="5" name="Объект 4" descr="15. Рангпур (лимандарин)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17970"/>
            <a:ext cx="5842992" cy="3647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2307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effectLst/>
              </a:rPr>
              <a:t>Лемато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988840"/>
            <a:ext cx="4038600" cy="466997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Помидор с запахом лимона. Гибрид выведен экспериментальным путём израильскими исследователями, попытавшимися доказать, что овощу можно придать аромат </a:t>
            </a:r>
            <a:r>
              <a:rPr lang="ru-RU" b="1" dirty="0" smtClean="0">
                <a:latin typeface="Constantia" panose="02030602050306030303" pitchFamily="18" charset="0"/>
              </a:rPr>
              <a:t>фрукта.</a:t>
            </a:r>
            <a:endParaRPr lang="ru-RU" b="1" dirty="0">
              <a:latin typeface="Constantia" panose="02030602050306030303" pitchFamily="18" charset="0"/>
            </a:endParaRPr>
          </a:p>
          <a:p>
            <a:endParaRPr lang="ru-RU" dirty="0"/>
          </a:p>
        </p:txBody>
      </p:sp>
      <p:pic>
        <p:nvPicPr>
          <p:cNvPr id="5" name="Объект 4" descr="16. Лемато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6880"/>
            <a:ext cx="4038600" cy="2672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8798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97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effectLst/>
              </a:rPr>
              <a:t>Кровавый лайм</a:t>
            </a:r>
            <a:endParaRPr lang="ru-RU" sz="54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508104" y="2636912"/>
            <a:ext cx="3456384" cy="348925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австралийского пальцевидного лайма и кантонского красного лимона (</a:t>
            </a:r>
            <a:r>
              <a:rPr lang="ru-RU" b="1" dirty="0" err="1">
                <a:latin typeface="Constantia" panose="02030602050306030303" pitchFamily="18" charset="0"/>
              </a:rPr>
              <a:t>рангпур</a:t>
            </a:r>
            <a:r>
              <a:rPr lang="ru-RU" b="1" dirty="0">
                <a:latin typeface="Constantia" panose="02030602050306030303" pitchFamily="18" charset="0"/>
              </a:rPr>
              <a:t>)</a:t>
            </a:r>
          </a:p>
          <a:p>
            <a:endParaRPr lang="ru-RU" dirty="0"/>
          </a:p>
        </p:txBody>
      </p:sp>
      <p:pic>
        <p:nvPicPr>
          <p:cNvPr id="6" name="Объект 5" descr="1. Кровавый лайм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4906888" cy="3569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724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/>
              <a:t>Плумкот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2080" y="2708920"/>
            <a:ext cx="3744416" cy="341724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сливы и абрикоса, отличающийся в большей степени характеристиками сливы</a:t>
            </a:r>
          </a:p>
          <a:p>
            <a:endParaRPr lang="ru-RU" dirty="0"/>
          </a:p>
        </p:txBody>
      </p:sp>
      <p:pic>
        <p:nvPicPr>
          <p:cNvPr id="5" name="Объект 4" descr="2. Плумкот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706"/>
            <a:ext cx="4680520" cy="3456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640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Тангор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564904"/>
            <a:ext cx="3024336" cy="356125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Результат скрещивания </a:t>
            </a:r>
            <a:r>
              <a:rPr lang="ru-RU" b="1" dirty="0" err="1">
                <a:latin typeface="Constantia" panose="02030602050306030303" pitchFamily="18" charset="0"/>
              </a:rPr>
              <a:t>танжерина</a:t>
            </a:r>
            <a:r>
              <a:rPr lang="ru-RU" b="1" dirty="0">
                <a:latin typeface="Constantia" panose="02030602050306030303" pitchFamily="18" charset="0"/>
              </a:rPr>
              <a:t> и сладкого апельсина</a:t>
            </a:r>
          </a:p>
          <a:p>
            <a:endParaRPr lang="ru-RU" dirty="0"/>
          </a:p>
        </p:txBody>
      </p:sp>
      <p:pic>
        <p:nvPicPr>
          <p:cNvPr id="5" name="Объект 4" descr="3. Тангор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04864"/>
            <a:ext cx="5688632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541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Бойзенова</a:t>
            </a:r>
            <a:r>
              <a:rPr lang="ru-RU" sz="5400" dirty="0">
                <a:effectLst/>
              </a:rPr>
              <a:t> ягода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40152" y="3068961"/>
            <a:ext cx="2952328" cy="2376264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малины, ежевики и логановой ягоды</a:t>
            </a:r>
          </a:p>
          <a:p>
            <a:endParaRPr lang="ru-RU" dirty="0"/>
          </a:p>
        </p:txBody>
      </p:sp>
      <p:pic>
        <p:nvPicPr>
          <p:cNvPr id="5" name="Объект 4" descr="4. Бойзенова ягода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5266928" cy="3470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50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Йошта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3356993"/>
            <a:ext cx="3096344" cy="194421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чёрной смородины и крыжовника</a:t>
            </a:r>
          </a:p>
          <a:p>
            <a:endParaRPr lang="ru-RU" dirty="0"/>
          </a:p>
        </p:txBody>
      </p:sp>
      <p:pic>
        <p:nvPicPr>
          <p:cNvPr id="5" name="Объект 4" descr="5. Йошта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48706"/>
            <a:ext cx="5410944" cy="3744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287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effectLst/>
              </a:rPr>
              <a:t>Рангпур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212976"/>
            <a:ext cx="3394720" cy="158417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мандарина и лимона</a:t>
            </a:r>
          </a:p>
          <a:p>
            <a:pPr marL="0" indent="0">
              <a:buNone/>
            </a:pPr>
            <a:endParaRPr lang="ru-RU" b="1" dirty="0">
              <a:latin typeface="Constantia" panose="02030602050306030303" pitchFamily="18" charset="0"/>
            </a:endParaRPr>
          </a:p>
        </p:txBody>
      </p:sp>
      <p:pic>
        <p:nvPicPr>
          <p:cNvPr id="5" name="Объект 4" descr="6. Рангпур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76872"/>
            <a:ext cx="5904656" cy="3888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930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Свити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36912"/>
            <a:ext cx="2818656" cy="2736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помело и белого грейпфрута</a:t>
            </a:r>
          </a:p>
          <a:p>
            <a:endParaRPr lang="ru-RU" dirty="0"/>
          </a:p>
        </p:txBody>
      </p:sp>
      <p:pic>
        <p:nvPicPr>
          <p:cNvPr id="5" name="Объект 4" descr="7. Свити гибрид, еда, фрукты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48880"/>
            <a:ext cx="5554960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>
                <a:effectLst/>
              </a:rPr>
              <a:t>Тайберри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68144" y="3356992"/>
            <a:ext cx="3030488" cy="172819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onstantia" panose="02030602050306030303" pitchFamily="18" charset="0"/>
              </a:rPr>
              <a:t>Гибрид ежевики и малины</a:t>
            </a:r>
          </a:p>
          <a:p>
            <a:pPr marL="0" indent="0">
              <a:buNone/>
            </a:pPr>
            <a:endParaRPr lang="ru-RU" b="1" dirty="0">
              <a:latin typeface="Constantia" panose="02030602050306030303" pitchFamily="18" charset="0"/>
            </a:endParaRPr>
          </a:p>
        </p:txBody>
      </p:sp>
      <p:pic>
        <p:nvPicPr>
          <p:cNvPr id="5" name="Объект 4" descr="8. Тайберри гибрид, еда, фрукт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3880"/>
            <a:ext cx="4690864" cy="4825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2704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000019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000019</Template>
  <TotalTime>22</TotalTime>
  <Words>157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000019</vt:lpstr>
      <vt:lpstr>Необычные гибридные фрукты и ягоды </vt:lpstr>
      <vt:lpstr>Кровавый лайм</vt:lpstr>
      <vt:lpstr>Плумкот</vt:lpstr>
      <vt:lpstr>Тангор</vt:lpstr>
      <vt:lpstr>Бойзенова ягода</vt:lpstr>
      <vt:lpstr>Йошта</vt:lpstr>
      <vt:lpstr>Рангпур</vt:lpstr>
      <vt:lpstr>Свити</vt:lpstr>
      <vt:lpstr>Тайберри</vt:lpstr>
      <vt:lpstr>Априум</vt:lpstr>
      <vt:lpstr>Агли</vt:lpstr>
      <vt:lpstr>Нектакот</vt:lpstr>
      <vt:lpstr>Апельсин</vt:lpstr>
      <vt:lpstr>Грейпл</vt:lpstr>
      <vt:lpstr>Лаймкват</vt:lpstr>
      <vt:lpstr>Рангпур (лимандарин)</vt:lpstr>
      <vt:lpstr>Лемато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Необычные гибридные фрукты и ягоды</dc:title>
  <dc:creator>Лена</dc:creator>
  <cp:lastModifiedBy>Лена</cp:lastModifiedBy>
  <cp:revision>3</cp:revision>
  <dcterms:created xsi:type="dcterms:W3CDTF">2015-07-22T17:26:49Z</dcterms:created>
  <dcterms:modified xsi:type="dcterms:W3CDTF">2015-07-22T17:49:28Z</dcterms:modified>
</cp:coreProperties>
</file>