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7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9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80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01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9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6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52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0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34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09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3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53707-DB38-4A11-B351-C960BF57DAE2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4FF07-CBCE-400E-92C8-8FA6CBD4D1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81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75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076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052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2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06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9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30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62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34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23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84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678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4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172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386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36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1</cp:revision>
  <dcterms:created xsi:type="dcterms:W3CDTF">2015-07-22T16:49:01Z</dcterms:created>
  <dcterms:modified xsi:type="dcterms:W3CDTF">2015-07-22T16:56:42Z</dcterms:modified>
</cp:coreProperties>
</file>