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8"/>
  </p:notesMasterIdLst>
  <p:sldIdLst>
    <p:sldId id="256" r:id="rId2"/>
    <p:sldId id="264" r:id="rId3"/>
    <p:sldId id="265" r:id="rId4"/>
    <p:sldId id="266" r:id="rId5"/>
    <p:sldId id="267" r:id="rId6"/>
    <p:sldId id="268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23" autoAdjust="0"/>
    <p:restoredTop sz="86453" autoAdjust="0"/>
  </p:normalViewPr>
  <p:slideViewPr>
    <p:cSldViewPr>
      <p:cViewPr varScale="1">
        <p:scale>
          <a:sx n="89" d="100"/>
          <a:sy n="89" d="100"/>
        </p:scale>
        <p:origin x="-2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94518D9-85E7-4176-8521-6A6FEAFD5BC4}" type="datetimeFigureOut">
              <a:rPr lang="ru-RU"/>
              <a:pPr>
                <a:defRPr/>
              </a:pPr>
              <a:t>10.06.2015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AEE8A00-F286-469A-8F7D-2243A5F28F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4387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388AC81-7F9F-40B2-BCBF-1EAEEDC42AF5}" type="datetimeFigureOut">
              <a:rPr lang="ru-RU" smtClean="0"/>
              <a:pPr>
                <a:defRPr/>
              </a:pPr>
              <a:t>10.06.2015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9F7B097-0C82-4740-B270-0BF59357AB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A2FB9C3-A6AB-4C3C-979C-7FABB92AE4B5}" type="datetimeFigureOut">
              <a:rPr lang="ru-RU" smtClean="0"/>
              <a:pPr>
                <a:defRPr/>
              </a:pPr>
              <a:t>10.06.2015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4557170-E595-4690-AEF3-84B3D465F03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EDA3A34-BA5B-47A9-8CA7-1EC3DDF5322D}" type="datetimeFigureOut">
              <a:rPr lang="ru-RU" smtClean="0"/>
              <a:pPr>
                <a:defRPr/>
              </a:pPr>
              <a:t>10.06.2015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F5C62B1-FAD4-4E55-973F-E3B11E5D64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1CC94B7-430D-4077-8CCC-4B04FAFCA156}" type="datetimeFigureOut">
              <a:rPr lang="ru-RU" smtClean="0"/>
              <a:pPr>
                <a:defRPr/>
              </a:pPr>
              <a:t>10.06.2015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43C015A-C776-4A4B-8BE9-8ABE9A6C0C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966CD2F-F9AA-486F-BE7D-56F471B50B4F}" type="datetimeFigureOut">
              <a:rPr lang="ru-RU" smtClean="0"/>
              <a:pPr>
                <a:defRPr/>
              </a:pPr>
              <a:t>10.06.2015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BF95B75-2978-4297-889A-34F148893F0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C4626F1-88B9-4FEE-BF57-B5653080E2E0}" type="datetimeFigureOut">
              <a:rPr lang="ru-RU" smtClean="0"/>
              <a:pPr>
                <a:defRPr/>
              </a:pPr>
              <a:t>10.06.2015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F27E281-A7A3-4B52-9DD3-8682BABA4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F0A26AC-57DE-457B-9B27-B8759B93F8EC}" type="datetimeFigureOut">
              <a:rPr lang="ru-RU" smtClean="0"/>
              <a:pPr>
                <a:defRPr/>
              </a:pPr>
              <a:t>10.06.2015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F46E92B-E3A4-413D-9FF6-E90E884BA6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6E20D2A-6FE1-4752-B02A-F6771BFDED39}" type="datetimeFigureOut">
              <a:rPr lang="ru-RU" smtClean="0"/>
              <a:pPr>
                <a:defRPr/>
              </a:pPr>
              <a:t>10.06.2015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67FC743-7C49-41E3-896A-FCF39DEC5A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01ED02B-8A90-4732-B343-AB6B069AFFE7}" type="datetimeFigureOut">
              <a:rPr lang="ru-RU" smtClean="0"/>
              <a:pPr>
                <a:defRPr/>
              </a:pPr>
              <a:t>10.06.2015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11F362B-EAC4-4A06-B2E3-4175EC8CB2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AAA0AFC-4F3F-4BD8-B57A-6B7630D42D24}" type="datetimeFigureOut">
              <a:rPr lang="ru-RU" smtClean="0"/>
              <a:pPr>
                <a:defRPr/>
              </a:pPr>
              <a:t>10.06.2015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CCDA1E8-3505-49D5-B1E5-805C2D0920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9E06902-2D42-4B92-BC5A-829B1FA0CBB1}" type="datetimeFigureOut">
              <a:rPr lang="ru-RU" smtClean="0"/>
              <a:pPr>
                <a:defRPr/>
              </a:pPr>
              <a:t>10.06.2015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9146DC5-FFF3-422C-B847-701AF829F9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8A0DC378-0CF8-40E9-AAEA-0CE63EBA8979}" type="datetimeFigureOut">
              <a:rPr lang="ru-RU" smtClean="0"/>
              <a:pPr>
                <a:defRPr/>
              </a:pPr>
              <a:t>10.06.2015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AC578879-1C7E-4DCF-B9FF-BE425427DF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285750"/>
            <a:ext cx="7851775" cy="18288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3600" dirty="0"/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2057400"/>
          </a:xfrm>
        </p:spPr>
        <p:txBody>
          <a:bodyPr/>
          <a:lstStyle/>
          <a:p>
            <a:pPr marR="0"/>
            <a:endParaRPr lang="ru-RU" smtClean="0"/>
          </a:p>
          <a:p>
            <a:pPr marR="0"/>
            <a:endParaRPr lang="ru-RU" smtClean="0"/>
          </a:p>
        </p:txBody>
      </p:sp>
      <p:pic>
        <p:nvPicPr>
          <p:cNvPr id="14339" name="Picture 2" descr="C:\Documents and Settings\2\Рабочий стол\34765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42392" y="2852936"/>
            <a:ext cx="8424936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dirty="0" smtClean="0"/>
              <a:t>Население Дальнего  </a:t>
            </a:r>
          </a:p>
          <a:p>
            <a:r>
              <a:rPr lang="ru-RU" sz="6000" dirty="0" smtClean="0"/>
              <a:t>Востока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0"/>
            <a:ext cx="856178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        </a:t>
            </a: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Состав территорий</a:t>
            </a:r>
            <a:endParaRPr lang="ru-RU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1196752"/>
            <a:ext cx="7560840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0991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6232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Размещение населения</a:t>
            </a:r>
            <a:endParaRPr lang="ru-RU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7456" y="855043"/>
            <a:ext cx="8229600" cy="3222029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ru-RU" sz="2400" dirty="0" smtClean="0"/>
              <a:t>- слабая </a:t>
            </a:r>
            <a:r>
              <a:rPr lang="ru-RU" sz="2400" dirty="0"/>
              <a:t>заселённость и чрезвычайно низкая средняя плотность населения</a:t>
            </a:r>
          </a:p>
          <a:p>
            <a:pPr marL="0" indent="0" eaLnBrk="1" hangingPunct="1">
              <a:buNone/>
            </a:pPr>
            <a:r>
              <a:rPr lang="ru-RU" sz="2400" dirty="0" smtClean="0"/>
              <a:t>- тяготение </a:t>
            </a:r>
            <a:r>
              <a:rPr lang="ru-RU" sz="2400" dirty="0"/>
              <a:t>населения к транспортным путям и местам разработки полезных ископаемых</a:t>
            </a:r>
          </a:p>
          <a:p>
            <a:pPr marL="0" indent="0" eaLnBrk="1" hangingPunct="1">
              <a:buNone/>
            </a:pPr>
            <a:r>
              <a:rPr lang="ru-RU" sz="2400" dirty="0" smtClean="0"/>
              <a:t>- более </a:t>
            </a:r>
            <a:r>
              <a:rPr lang="ru-RU" sz="2400" dirty="0"/>
              <a:t>высокая плотность населения в южной части, там где, во-первых, проходит Транссибирская магистраль, а во-вторых, природные условия наиболее благоприятны для жизни людей.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56" y="4077072"/>
            <a:ext cx="7620000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188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Национальный состав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8034901" cy="483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2919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183880" cy="1051560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Особенности современного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населения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4752528" cy="4389437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ru-RU" sz="2400" dirty="0"/>
              <a:t> Соотношение </a:t>
            </a:r>
            <a:r>
              <a:rPr lang="ru-RU" sz="2400" dirty="0" smtClean="0"/>
              <a:t>городского и </a:t>
            </a:r>
          </a:p>
          <a:p>
            <a:pPr eaLnBrk="1" hangingPunct="1">
              <a:buFontTx/>
              <a:buNone/>
            </a:pPr>
            <a:r>
              <a:rPr lang="ru-RU" sz="2400" dirty="0" smtClean="0"/>
              <a:t>сельского </a:t>
            </a:r>
            <a:r>
              <a:rPr lang="ru-RU" sz="2400" dirty="0"/>
              <a:t>населения</a:t>
            </a:r>
          </a:p>
          <a:p>
            <a:pPr eaLnBrk="1" hangingPunct="1">
              <a:buFontTx/>
              <a:buNone/>
            </a:pPr>
            <a:endParaRPr lang="ru-RU" sz="2400" dirty="0"/>
          </a:p>
          <a:p>
            <a:pPr eaLnBrk="1" hangingPunct="1">
              <a:buFontTx/>
              <a:buNone/>
            </a:pPr>
            <a:r>
              <a:rPr lang="ru-RU" sz="2400" dirty="0"/>
              <a:t>Владивосток – 637 тыс. чел.</a:t>
            </a:r>
          </a:p>
          <a:p>
            <a:pPr eaLnBrk="1" hangingPunct="1">
              <a:buFontTx/>
              <a:buNone/>
            </a:pPr>
            <a:r>
              <a:rPr lang="ru-RU" sz="2400" dirty="0"/>
              <a:t>Хабаровск - 609 тыс. чел.</a:t>
            </a:r>
          </a:p>
          <a:p>
            <a:pPr eaLnBrk="1" hangingPunct="1">
              <a:buFontTx/>
              <a:buNone/>
            </a:pPr>
            <a:r>
              <a:rPr lang="ru-RU" sz="2400" dirty="0"/>
              <a:t>Благовещенск – 214 тыс. чел.</a:t>
            </a:r>
          </a:p>
          <a:p>
            <a:pPr eaLnBrk="1" hangingPunct="1">
              <a:buFontTx/>
              <a:buNone/>
            </a:pPr>
            <a:r>
              <a:rPr lang="ru-RU" sz="2400" dirty="0"/>
              <a:t>Якутск - 194 тыс. чел.</a:t>
            </a:r>
          </a:p>
          <a:p>
            <a:pPr eaLnBrk="1" hangingPunct="1">
              <a:buFontTx/>
              <a:buNone/>
            </a:pPr>
            <a:r>
              <a:rPr lang="ru-RU" sz="2400" dirty="0"/>
              <a:t>Магадан – 135 тыс. чел.</a:t>
            </a:r>
            <a:endParaRPr lang="ru-RU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844824"/>
            <a:ext cx="38163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9961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Проблемы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183880" cy="418795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 smtClean="0"/>
              <a:t>1)Острый </a:t>
            </a:r>
            <a:r>
              <a:rPr lang="ru-RU" dirty="0"/>
              <a:t>дефицит рабочей силы, усиливающийся в последнее время вследствие прекращения государственной поддержки наименее рентабельных отраслей.</a:t>
            </a:r>
          </a:p>
          <a:p>
            <a:pPr marL="0" indent="0" eaLnBrk="1" hangingPunct="1">
              <a:buNone/>
            </a:pPr>
            <a:r>
              <a:rPr lang="ru-RU" dirty="0" smtClean="0"/>
              <a:t>2)Временность </a:t>
            </a:r>
            <a:r>
              <a:rPr lang="ru-RU" dirty="0"/>
              <a:t>пребывания в регионе значительной массы людей.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49257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39</TotalTime>
  <Words>128</Words>
  <Application>Microsoft Office PowerPoint</Application>
  <PresentationFormat>Экран (4:3)</PresentationFormat>
  <Paragraphs>20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Аспект</vt:lpstr>
      <vt:lpstr>Презентация PowerPoint</vt:lpstr>
      <vt:lpstr>            Состав территорий</vt:lpstr>
      <vt:lpstr>Размещение населения</vt:lpstr>
      <vt:lpstr>Национальный состав</vt:lpstr>
      <vt:lpstr>Особенности современного  населения</vt:lpstr>
      <vt:lpstr>Проблемы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географии на тему «Хозяйство Дальнего Востока»</dc:title>
  <dc:creator>Наталья</dc:creator>
  <cp:lastModifiedBy>Лена</cp:lastModifiedBy>
  <cp:revision>8</cp:revision>
  <dcterms:modified xsi:type="dcterms:W3CDTF">2015-06-10T09:45:24Z</dcterms:modified>
</cp:coreProperties>
</file>