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2" r:id="rId8"/>
    <p:sldId id="263" r:id="rId9"/>
    <p:sldId id="264" r:id="rId10"/>
    <p:sldId id="260" r:id="rId11"/>
    <p:sldId id="267" r:id="rId12"/>
    <p:sldId id="268" r:id="rId13"/>
    <p:sldId id="269" r:id="rId14"/>
    <p:sldId id="270" r:id="rId15"/>
    <p:sldId id="278" r:id="rId16"/>
    <p:sldId id="279" r:id="rId17"/>
    <p:sldId id="280" r:id="rId18"/>
    <p:sldId id="281" r:id="rId19"/>
    <p:sldId id="271" r:id="rId20"/>
    <p:sldId id="277" r:id="rId21"/>
    <p:sldId id="282" r:id="rId22"/>
    <p:sldId id="272" r:id="rId23"/>
    <p:sldId id="273" r:id="rId24"/>
    <p:sldId id="274" r:id="rId25"/>
    <p:sldId id="283" r:id="rId26"/>
    <p:sldId id="284" r:id="rId27"/>
    <p:sldId id="275" r:id="rId28"/>
    <p:sldId id="285" r:id="rId29"/>
    <p:sldId id="261" r:id="rId30"/>
    <p:sldId id="27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131" autoAdjust="0"/>
    <p:restoredTop sz="94660"/>
  </p:normalViewPr>
  <p:slideViewPr>
    <p:cSldViewPr>
      <p:cViewPr varScale="1">
        <p:scale>
          <a:sx n="95" d="100"/>
          <a:sy n="95" d="100"/>
        </p:scale>
        <p:origin x="-90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reftrend.ru/419676.html" TargetMode="External"/><Relationship Id="rId3" Type="http://schemas.openxmlformats.org/officeDocument/2006/relationships/hyperlink" Target="http://referatikk.ru/2014-02-24-05-45-17/724-2014-08-13-07-56-56/10918-2014-08-13-09-47-32.html" TargetMode="External"/><Relationship Id="rId7" Type="http://schemas.openxmlformats.org/officeDocument/2006/relationships/hyperlink" Target="http://naturall.ru/node/20" TargetMode="External"/><Relationship Id="rId2" Type="http://schemas.openxmlformats.org/officeDocument/2006/relationships/hyperlink" Target="http://redreferat.ru/Osobennosti-klimata-taygi-art2960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eo-site.ru/index.php/2011-01-09-16-50-20/69/591-tayga-rastenia.html" TargetMode="External"/><Relationship Id="rId5" Type="http://schemas.openxmlformats.org/officeDocument/2006/relationships/hyperlink" Target="http://otherreferats.allbest.ru/geography/00118953_0.html" TargetMode="External"/><Relationship Id="rId10" Type="http://schemas.openxmlformats.org/officeDocument/2006/relationships/hyperlink" Target="http://ppt4web.ru/geografija/kharakteristika-tajjgi.html" TargetMode="External"/><Relationship Id="rId4" Type="http://schemas.openxmlformats.org/officeDocument/2006/relationships/hyperlink" Target="http://yandex.ru/images/search" TargetMode="External"/><Relationship Id="rId9" Type="http://schemas.openxmlformats.org/officeDocument/2006/relationships/hyperlink" Target="http://www.geo-site.ru/index.php/2011-01-09-16-50-20/69/582-tayga-hozyaistvo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1470025"/>
          </a:xfrm>
        </p:spPr>
        <p:txBody>
          <a:bodyPr>
            <a:noAutofit/>
          </a:bodyPr>
          <a:lstStyle/>
          <a:p>
            <a:r>
              <a:rPr lang="ru-RU" sz="9600" dirty="0" smtClean="0"/>
              <a:t> Зона тайги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72906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Животный мир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196752"/>
            <a:ext cx="3909120" cy="2376264"/>
          </a:xfrm>
        </p:spPr>
        <p:txBody>
          <a:bodyPr>
            <a:normAutofit fontScale="55000" lnSpcReduction="2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Обычны в тайге бурый медведь, </a:t>
            </a:r>
            <a:r>
              <a:rPr lang="ru-RU" dirty="0" smtClean="0">
                <a:solidFill>
                  <a:srgbClr val="002060"/>
                </a:solidFill>
              </a:rPr>
              <a:t>лось, белка, бурундук, заяц-беляк, типичные </a:t>
            </a:r>
            <a:r>
              <a:rPr lang="ru-RU" dirty="0">
                <a:solidFill>
                  <a:srgbClr val="002060"/>
                </a:solidFill>
              </a:rPr>
              <a:t>таежные птицы: глухарь, рябчик, различные дятлы, </a:t>
            </a:r>
            <a:r>
              <a:rPr lang="ru-RU" dirty="0" smtClean="0">
                <a:solidFill>
                  <a:srgbClr val="002060"/>
                </a:solidFill>
              </a:rPr>
              <a:t>кедровка, </a:t>
            </a:r>
            <a:r>
              <a:rPr lang="ru-RU" dirty="0">
                <a:solidFill>
                  <a:srgbClr val="002060"/>
                </a:solidFill>
              </a:rPr>
              <a:t>клест. Характерны для тайги и хищники: волк, рысь, росомаха, соболь, куница, горностай, лисица.</a:t>
            </a:r>
          </a:p>
        </p:txBody>
      </p:sp>
    </p:spTree>
    <p:extLst>
      <p:ext uri="{BB962C8B-B14F-4D97-AF65-F5344CB8AC3E}">
        <p14:creationId xmlns:p14="http://schemas.microsoft.com/office/powerpoint/2010/main" val="412589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982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Медведь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975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Лось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405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Белка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930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В Бурятии чиновникам предложили лично заняться отстрелом волков - Байкал Daily - Новости Бурятии и Улан-Удэ в реальном времен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В Бурятии чиновникам предложили лично заняться отстрелом волков - Байкал Daily - Новости Бурятии и Улан-Удэ в реальном времен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В Бурятии чиновникам предложили лично заняться отстрелом волков - Байкал Daily - Новости Бурятии и Улан-Удэ в реальном времен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C:\Users\Люба\Pictures\Новая папка\desktopwallpapers.org.ua-2607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7"/>
            <a:ext cx="9144000" cy="62150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357554" y="0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Волк</a:t>
            </a:r>
            <a:endParaRPr lang="ru-RU" sz="4000" dirty="0"/>
          </a:p>
        </p:txBody>
      </p:sp>
    </p:spTree>
  </p:cSld>
  <p:clrMapOvr>
    <a:masterClrMapping/>
  </p:clrMapOvr>
  <p:transition>
    <p:newsfla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Люба\Pictures\Новая папка\3525380_3[1]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32214"/>
            <a:ext cx="9144000" cy="612578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86116" y="0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Росомаха</a:t>
            </a:r>
            <a:endParaRPr lang="ru-RU" sz="4000" dirty="0"/>
          </a:p>
        </p:txBody>
      </p:sp>
    </p:spTree>
  </p:cSld>
  <p:clrMapOvr>
    <a:masterClrMapping/>
  </p:clrMapOvr>
  <p:transition>
    <p:plus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Активный отдых, туризм, поход Крым, пассажир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7635"/>
            <a:ext cx="9144000" cy="607036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868" y="142852"/>
            <a:ext cx="3571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Куница</a:t>
            </a:r>
            <a:endParaRPr lang="ru-RU" sz="4000" dirty="0"/>
          </a:p>
        </p:txBody>
      </p:sp>
    </p:spTree>
  </p:cSld>
  <p:clrMapOvr>
    <a:masterClrMapping/>
  </p:clrMapOvr>
  <p:transition>
    <p:cover dir="l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Горностаи: Миловидные убийцы (15 фото) - SuperCoolPi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77870"/>
            <a:ext cx="9144000" cy="618013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43240" y="0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Горностай</a:t>
            </a:r>
            <a:endParaRPr lang="ru-RU" sz="3600" dirty="0"/>
          </a:p>
        </p:txBody>
      </p:sp>
    </p:spTree>
  </p:cSld>
  <p:clrMapOvr>
    <a:masterClrMapping/>
  </p:clrMapOvr>
  <p:transition>
    <p:comb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Человек и его хозяйственная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Традиционные занятия населения - охота на пушного зверя, ловля рыбы, строительство домов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 smtClean="0"/>
              <a:t>Лес </a:t>
            </a:r>
            <a:r>
              <a:rPr lang="ru-RU" sz="2000" dirty="0"/>
              <a:t>– одно из важнейших богатств этой зоны. Прочная и смолистая древесина хвойных деревьев находит самое широкое применение в промышленности и строительстве; ель поставляет основное сырье для  производства  бумаги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/>
              <a:t>Исключительное место занимает тайга в пушном промысле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 </a:t>
            </a:r>
            <a:r>
              <a:rPr lang="ru-RU" sz="2000" dirty="0"/>
              <a:t>В тайге сосредоточены крупные запасы разнообразных полезных ископаемых. Здесь находятся основные залежи торфа.</a:t>
            </a:r>
          </a:p>
        </p:txBody>
      </p:sp>
    </p:spTree>
    <p:extLst>
      <p:ext uri="{BB962C8B-B14F-4D97-AF65-F5344CB8AC3E}">
        <p14:creationId xmlns:p14="http://schemas.microsoft.com/office/powerpoint/2010/main" val="298275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88840"/>
            <a:ext cx="9144000" cy="4869160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9036"/>
            <a:ext cx="9108504" cy="25358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             </a:t>
            </a:r>
            <a:r>
              <a:rPr lang="ru-RU" sz="4000" dirty="0" smtClean="0"/>
              <a:t>      Географическое положение</a:t>
            </a:r>
            <a:endParaRPr lang="ru-RU" sz="2400" dirty="0"/>
          </a:p>
          <a:p>
            <a:r>
              <a:rPr lang="ru-RU" sz="1900" dirty="0" smtClean="0"/>
              <a:t>Зона </a:t>
            </a:r>
            <a:r>
              <a:rPr lang="ru-RU" sz="1900" dirty="0"/>
              <a:t>тайги - самая большая по площади природная зона России. Она протянулась широкой непрерывной полосой от западных границ почти до побережья Тихого океана. Наибольшей ширины зона достигает в Средней Сибири ( более 2000 км). Тайга России могла бы покрыть почти всю Европу – целую часть света.</a:t>
            </a:r>
          </a:p>
        </p:txBody>
      </p:sp>
    </p:spTree>
    <p:extLst>
      <p:ext uri="{BB962C8B-B14F-4D97-AF65-F5344CB8AC3E}">
        <p14:creationId xmlns:p14="http://schemas.microsoft.com/office/powerpoint/2010/main" val="401141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Буреинский</a:t>
            </a:r>
            <a:r>
              <a:rPr lang="ru-RU" dirty="0" smtClean="0"/>
              <a:t> заповедник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281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otvet.imgsmail.ru/download/338f1a195d900b7f8e1cd525344d95ee_i-65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607220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71802" y="142852"/>
            <a:ext cx="3357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err="1" smtClean="0"/>
              <a:t>Крифея</a:t>
            </a:r>
            <a:r>
              <a:rPr lang="ru-RU" sz="3200" dirty="0" smtClean="0"/>
              <a:t> амурская</a:t>
            </a:r>
            <a:endParaRPr lang="ru-RU" sz="3200" dirty="0"/>
          </a:p>
        </p:txBody>
      </p:sp>
    </p:spTree>
  </p:cSld>
  <p:clrMapOvr>
    <a:masterClrMapping/>
  </p:clrMapOvr>
  <p:transition>
    <p:pull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0"/>
            <a:ext cx="8229600" cy="6787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Ягель – олений мох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1571" cy="6220365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                          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41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Дикуша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98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Корольковая пеночка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186766" cy="6021288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5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club.foto.ru/gallery/images/photo/2009/02/23/12860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607220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43174" y="0"/>
            <a:ext cx="435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Сибирский </a:t>
            </a:r>
            <a:r>
              <a:rPr lang="ru-RU" sz="3600" dirty="0" err="1" smtClean="0"/>
              <a:t>углозуб</a:t>
            </a:r>
            <a:endParaRPr lang="ru-RU" sz="3600" dirty="0"/>
          </a:p>
        </p:txBody>
      </p:sp>
    </p:spTree>
  </p:cSld>
  <p:clrMapOvr>
    <a:masterClrMapping/>
  </p:clrMapOvr>
  <p:transition>
    <p:comb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ebftour.ru/images/load/Image/580_4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62397"/>
            <a:ext cx="8286808" cy="60956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28992" y="0"/>
            <a:ext cx="4286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Хариус</a:t>
            </a:r>
            <a:endParaRPr lang="ru-RU" sz="4000" dirty="0"/>
          </a:p>
        </p:txBody>
      </p:sp>
    </p:spTree>
  </p:cSld>
  <p:clrMapOvr>
    <a:masterClrMapping/>
  </p:clrMapOvr>
  <p:transition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Проблемы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Наиболее опасными проблемами в тайге являются -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- отсутствие </a:t>
            </a:r>
            <a:r>
              <a:rPr lang="ru-RU" dirty="0">
                <a:solidFill>
                  <a:schemeClr val="bg1"/>
                </a:solidFill>
              </a:rPr>
              <a:t>эффективной лесной охраны, и, как следствие, большое количество лесных пожаров </a:t>
            </a:r>
            <a:r>
              <a:rPr lang="ru-RU" dirty="0" smtClean="0">
                <a:solidFill>
                  <a:schemeClr val="bg1"/>
                </a:solidFill>
              </a:rPr>
              <a:t>  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-  </a:t>
            </a:r>
            <a:r>
              <a:rPr lang="ru-RU" dirty="0">
                <a:solidFill>
                  <a:schemeClr val="bg1"/>
                </a:solidFill>
              </a:rPr>
              <a:t>сокращение численности многих видов растений и животных, в результате интенсивных рубок оказавшихся на грани уничтожения;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 -  </a:t>
            </a:r>
            <a:r>
              <a:rPr lang="ru-RU" dirty="0">
                <a:solidFill>
                  <a:schemeClr val="bg1"/>
                </a:solidFill>
              </a:rPr>
              <a:t>сокращение численности многих охотничье-промысловых видов </a:t>
            </a:r>
            <a:r>
              <a:rPr lang="ru-RU" dirty="0" smtClean="0">
                <a:solidFill>
                  <a:schemeClr val="bg1"/>
                </a:solidFill>
              </a:rPr>
              <a:t>животных</a:t>
            </a:r>
          </a:p>
        </p:txBody>
      </p:sp>
    </p:spTree>
    <p:extLst>
      <p:ext uri="{BB962C8B-B14F-4D97-AF65-F5344CB8AC3E}">
        <p14:creationId xmlns:p14="http://schemas.microsoft.com/office/powerpoint/2010/main" val="280930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Пути решения проблем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- Очистка леса от сухой травы. Разъяснительные беседы среди населения о правилах поведения в лесу.</a:t>
            </a:r>
            <a:br>
              <a:rPr lang="ru-RU" dirty="0" smtClean="0"/>
            </a:br>
            <a:r>
              <a:rPr lang="ru-RU" dirty="0" smtClean="0"/>
              <a:t>- Уменьшение вырубки лесов. Сохранение естественной среды обитания животных и растений.</a:t>
            </a:r>
            <a:br>
              <a:rPr lang="ru-RU" dirty="0" smtClean="0"/>
            </a:br>
            <a:r>
              <a:rPr lang="ru-RU" dirty="0" smtClean="0"/>
              <a:t>- Контролируемая охота. Увеличение количества заповедников, заказников, биосферных заповедников.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trips dir="r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>
            <a:normAutofit/>
          </a:bodyPr>
          <a:lstStyle/>
          <a:p>
            <a:r>
              <a:rPr lang="en-US" sz="2000" dirty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redreferat.ru/Osobennosti-klimata-taygi-art2960.html</a:t>
            </a:r>
            <a:endParaRPr lang="ru-RU" sz="2000" dirty="0" smtClean="0"/>
          </a:p>
          <a:p>
            <a:r>
              <a:rPr lang="en-US" sz="2000" dirty="0"/>
              <a:t>ttp://</a:t>
            </a:r>
            <a:r>
              <a:rPr lang="en-US" sz="2000" dirty="0" smtClean="0"/>
              <a:t>biofile.ru/geo/3750.html</a:t>
            </a:r>
            <a:endParaRPr lang="ru-RU" sz="2000" dirty="0" smtClean="0"/>
          </a:p>
          <a:p>
            <a:r>
              <a:rPr lang="en-US" sz="2000" dirty="0">
                <a:hlinkClick r:id="rId3"/>
              </a:rPr>
              <a:t>http://</a:t>
            </a:r>
            <a:r>
              <a:rPr lang="en-US" sz="2000" dirty="0" smtClean="0">
                <a:hlinkClick r:id="rId3"/>
              </a:rPr>
              <a:t>referatikk.ru/2014-02-24-05-45-17/724-2014-08-13-07-56-56/10918-2014-08-13-09-47-32.html</a:t>
            </a:r>
            <a:endParaRPr lang="ru-RU" sz="2000" dirty="0" smtClean="0"/>
          </a:p>
          <a:p>
            <a:r>
              <a:rPr lang="en-US" sz="2000" dirty="0">
                <a:hlinkClick r:id="rId4"/>
              </a:rPr>
              <a:t>http://</a:t>
            </a:r>
            <a:r>
              <a:rPr lang="en-US" sz="2000" dirty="0" smtClean="0">
                <a:hlinkClick r:id="rId4"/>
              </a:rPr>
              <a:t>yandex.ru/images/search</a:t>
            </a:r>
            <a:endParaRPr lang="ru-RU" sz="2000" dirty="0" smtClean="0"/>
          </a:p>
          <a:p>
            <a:r>
              <a:rPr lang="en-US" sz="2000" dirty="0">
                <a:hlinkClick r:id="rId5"/>
              </a:rPr>
              <a:t>http://</a:t>
            </a:r>
            <a:r>
              <a:rPr lang="en-US" sz="2000" dirty="0" smtClean="0">
                <a:hlinkClick r:id="rId5"/>
              </a:rPr>
              <a:t>otherreferats.allbest.ru/geography/00118953_0.html</a:t>
            </a:r>
            <a:endParaRPr lang="ru-RU" sz="2000" dirty="0" smtClean="0"/>
          </a:p>
          <a:p>
            <a:r>
              <a:rPr lang="en-US" sz="2000" dirty="0"/>
              <a:t>http://otvet.mail.ru/question/52112356</a:t>
            </a:r>
            <a:endParaRPr lang="ru-RU" sz="2000" dirty="0" smtClean="0"/>
          </a:p>
          <a:p>
            <a:r>
              <a:rPr lang="en-US" sz="2000" dirty="0">
                <a:hlinkClick r:id="rId6"/>
              </a:rPr>
              <a:t>http://</a:t>
            </a:r>
            <a:r>
              <a:rPr lang="en-US" sz="2000" dirty="0" smtClean="0">
                <a:hlinkClick r:id="rId6"/>
              </a:rPr>
              <a:t>www.geo-site.ru/index.php/2011-01-09-16-50-20/69/591-tayga-rastenia.html</a:t>
            </a:r>
            <a:endParaRPr lang="ru-RU" sz="2000" dirty="0" smtClean="0"/>
          </a:p>
          <a:p>
            <a:r>
              <a:rPr lang="en-US" sz="2000" dirty="0">
                <a:hlinkClick r:id="rId7"/>
              </a:rPr>
              <a:t>http://</a:t>
            </a:r>
            <a:r>
              <a:rPr lang="en-US" sz="2000" dirty="0" smtClean="0">
                <a:hlinkClick r:id="rId7"/>
              </a:rPr>
              <a:t>naturall.ru/node/20</a:t>
            </a:r>
            <a:endParaRPr lang="ru-RU" sz="2000" dirty="0" smtClean="0"/>
          </a:p>
          <a:p>
            <a:r>
              <a:rPr lang="en-US" sz="2000" dirty="0">
                <a:hlinkClick r:id="rId8"/>
              </a:rPr>
              <a:t>http://</a:t>
            </a:r>
            <a:r>
              <a:rPr lang="en-US" sz="2000" dirty="0" smtClean="0">
                <a:hlinkClick r:id="rId8"/>
              </a:rPr>
              <a:t>reftrend.ru/419676.html</a:t>
            </a:r>
            <a:endParaRPr lang="ru-RU" sz="2000" dirty="0" smtClean="0"/>
          </a:p>
          <a:p>
            <a:r>
              <a:rPr lang="en-US" sz="2000" dirty="0">
                <a:hlinkClick r:id="rId9"/>
              </a:rPr>
              <a:t>http://</a:t>
            </a:r>
            <a:r>
              <a:rPr lang="en-US" sz="2000" dirty="0" smtClean="0">
                <a:hlinkClick r:id="rId9"/>
              </a:rPr>
              <a:t>www.geo-site.ru/index.php/2011-01-09-16-50-20/69/582-tayga-hozyaistvo.html</a:t>
            </a:r>
            <a:endParaRPr lang="ru-RU" sz="2000" dirty="0" smtClean="0"/>
          </a:p>
          <a:p>
            <a:r>
              <a:rPr lang="en-US" sz="2000" dirty="0">
                <a:hlinkClick r:id="rId10"/>
              </a:rPr>
              <a:t>http://</a:t>
            </a:r>
            <a:r>
              <a:rPr lang="en-US" sz="2000" dirty="0" smtClean="0">
                <a:hlinkClick r:id="rId10"/>
              </a:rPr>
              <a:t>ppt4web.ru/geografija/kharakteristika-tajjgi.html</a:t>
            </a:r>
            <a:endParaRPr lang="ru-RU" sz="2000" dirty="0" smtClean="0"/>
          </a:p>
          <a:p>
            <a:r>
              <a:rPr lang="ru-RU" sz="2000" dirty="0" smtClean="0"/>
              <a:t>Учебник 8 класса «География России» . В.П. Дронов, И.И. Баринова, В.Я. Ром, А.А. </a:t>
            </a:r>
            <a:r>
              <a:rPr lang="ru-RU" sz="2000" dirty="0" err="1" smtClean="0"/>
              <a:t>Лобжанидзе</a:t>
            </a:r>
            <a:r>
              <a:rPr lang="ru-RU" sz="2000" dirty="0" smtClean="0"/>
              <a:t>.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55647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Климат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Средняя температура июля всюду не менее 10° и не более 19 — 20°, средняя температура января от -8° до -12°. Количество осадков в тайге колеблется от 350 до 600 мм и более. Коэффициент увлажнения равен 1.5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05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432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Почвы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988840"/>
            <a:ext cx="7776864" cy="532859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Для зоны тайги наиболее типичны подзолистые почвы. Плодородный слой составляет всего лишь около 10 см на севере.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56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Подзолистые почвы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291264" cy="6021288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447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Глеевые таежные почвы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6165304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80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Растительность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780928"/>
            <a:ext cx="8229600" cy="4525963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Из древесных растений в тайге наиболее распространены ель, лиственница и сосна, подчиненное значение имеют сибирская пихта и сибирский кедр. </a:t>
            </a:r>
          </a:p>
        </p:txBody>
      </p:sp>
    </p:spTree>
    <p:extLst>
      <p:ext uri="{BB962C8B-B14F-4D97-AF65-F5344CB8AC3E}">
        <p14:creationId xmlns:p14="http://schemas.microsoft.com/office/powerpoint/2010/main" val="56488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dirty="0"/>
              <a:t>Темнохвойные елово-пихтовые леса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78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ru-RU" dirty="0"/>
              <a:t>С</a:t>
            </a:r>
            <a:r>
              <a:rPr lang="ru-RU" dirty="0" smtClean="0"/>
              <a:t>ветлохвойные лиственничные леса.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611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436</Words>
  <Application>Microsoft Office PowerPoint</Application>
  <PresentationFormat>Экран (4:3)</PresentationFormat>
  <Paragraphs>56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 Зона тайги</vt:lpstr>
      <vt:lpstr>Презентация PowerPoint</vt:lpstr>
      <vt:lpstr>Климат</vt:lpstr>
      <vt:lpstr>Почвы</vt:lpstr>
      <vt:lpstr>Подзолистые почвы</vt:lpstr>
      <vt:lpstr>Глеевые таежные почвы</vt:lpstr>
      <vt:lpstr>Растительность</vt:lpstr>
      <vt:lpstr>Темнохвойные елово-пихтовые леса</vt:lpstr>
      <vt:lpstr>Светлохвойные лиственничные леса. </vt:lpstr>
      <vt:lpstr>Животный мир</vt:lpstr>
      <vt:lpstr>Презентация PowerPoint</vt:lpstr>
      <vt:lpstr>Медведь</vt:lpstr>
      <vt:lpstr>Лось</vt:lpstr>
      <vt:lpstr>Белка</vt:lpstr>
      <vt:lpstr>Презентация PowerPoint</vt:lpstr>
      <vt:lpstr>Презентация PowerPoint</vt:lpstr>
      <vt:lpstr>Презентация PowerPoint</vt:lpstr>
      <vt:lpstr>Презентация PowerPoint</vt:lpstr>
      <vt:lpstr>Человек и его хозяйственная деятельность</vt:lpstr>
      <vt:lpstr>Буреинский заповедник</vt:lpstr>
      <vt:lpstr>Презентация PowerPoint</vt:lpstr>
      <vt:lpstr>         Ягель – олений мох</vt:lpstr>
      <vt:lpstr>Дикуша</vt:lpstr>
      <vt:lpstr>Корольковая пеночка</vt:lpstr>
      <vt:lpstr>Презентация PowerPoint</vt:lpstr>
      <vt:lpstr>Презентация PowerPoint</vt:lpstr>
      <vt:lpstr>Проблемы</vt:lpstr>
      <vt:lpstr>Пути решения проблем</vt:lpstr>
      <vt:lpstr>Список литературы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Зона тайги</dc:title>
  <dc:creator>Admin</dc:creator>
  <cp:lastModifiedBy>Лена</cp:lastModifiedBy>
  <cp:revision>24</cp:revision>
  <dcterms:created xsi:type="dcterms:W3CDTF">2015-02-20T09:08:10Z</dcterms:created>
  <dcterms:modified xsi:type="dcterms:W3CDTF">2015-04-02T14:50:50Z</dcterms:modified>
</cp:coreProperties>
</file>