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CC"/>
    <a:srgbClr val="0066CC"/>
    <a:srgbClr val="3BB8F7"/>
    <a:srgbClr val="35B6F7"/>
    <a:srgbClr val="33CCFF"/>
    <a:srgbClr val="33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E7F6-2D77-4FE4-8DDD-B60395003330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051841-572D-48DC-9766-C0ED0C0083F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E7F6-2D77-4FE4-8DDD-B60395003330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51841-572D-48DC-9766-C0ED0C0083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E7F6-2D77-4FE4-8DDD-B60395003330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51841-572D-48DC-9766-C0ED0C0083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E7F6-2D77-4FE4-8DDD-B60395003330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51841-572D-48DC-9766-C0ED0C0083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E7F6-2D77-4FE4-8DDD-B60395003330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51841-572D-48DC-9766-C0ED0C0083F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E7F6-2D77-4FE4-8DDD-B60395003330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51841-572D-48DC-9766-C0ED0C0083F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E7F6-2D77-4FE4-8DDD-B60395003330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51841-572D-48DC-9766-C0ED0C0083F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E7F6-2D77-4FE4-8DDD-B60395003330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51841-572D-48DC-9766-C0ED0C0083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E7F6-2D77-4FE4-8DDD-B60395003330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51841-572D-48DC-9766-C0ED0C0083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E7F6-2D77-4FE4-8DDD-B60395003330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51841-572D-48DC-9766-C0ED0C0083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E7F6-2D77-4FE4-8DDD-B60395003330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51841-572D-48DC-9766-C0ED0C0083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8D24E7F6-2D77-4FE4-8DDD-B60395003330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E6051841-572D-48DC-9766-C0ED0C0083F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ctivestudy.info/klimat-lesostepi/" TargetMode="External"/><Relationship Id="rId2" Type="http://schemas.openxmlformats.org/officeDocument/2006/relationships/hyperlink" Target="http://www.geo-site.ru/index.php/2011-01-09-16-50-20/71/612-2011-09-23-19-38-23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geographyofrussia.com/lesostepi/" TargetMode="External"/><Relationship Id="rId4" Type="http://schemas.openxmlformats.org/officeDocument/2006/relationships/hyperlink" Target="http://www.activestudy.info/pochvenno-klimaticheskie-usloviya-lesostepnoj-zony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1296144"/>
          </a:xfrm>
        </p:spPr>
        <p:txBody>
          <a:bodyPr/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Лесостепи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14076"/>
            <a:ext cx="7468714" cy="560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19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052736"/>
          </a:xfrm>
        </p:spPr>
        <p:txBody>
          <a:bodyPr/>
          <a:lstStyle/>
          <a:p>
            <a:r>
              <a:rPr lang="ru-RU" sz="4800" u="sng" dirty="0" smtClean="0">
                <a:latin typeface="Times New Roman" pitchFamily="18" charset="0"/>
                <a:cs typeface="Times New Roman" pitchFamily="18" charset="0"/>
              </a:rPr>
              <a:t>Проблемы и пути их решения</a:t>
            </a:r>
            <a:endParaRPr lang="ru-RU" sz="48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ru-RU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Проблема: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враги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почв лесостепи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водная и ветровая эрозия. Часты засухи, а суховеи выдувают верхний плодородный слой почвы. При ливневом характере осадков и дружном таянии снегов также происходит смыв гумусового горизонта и образование оврагов на полях.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Путь решения: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сохранения пахотных земель необходимо вести борьбу с водной и ветровой эрозией, один из видов такой борьбы — это посадка лесных полос. Поэтому современный облик лесостепи — это сочетание сельскохозяйственных ландшафтов с искусственными лесопосадками.</a:t>
            </a:r>
          </a:p>
        </p:txBody>
      </p:sp>
    </p:spTree>
    <p:extLst>
      <p:ext uri="{BB962C8B-B14F-4D97-AF65-F5344CB8AC3E}">
        <p14:creationId xmlns:p14="http://schemas.microsoft.com/office/powerpoint/2010/main" val="307868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sz="4800" u="sng" dirty="0">
                <a:latin typeface="Times New Roman" pitchFamily="18" charset="0"/>
                <a:cs typeface="Times New Roman" pitchFamily="18" charset="0"/>
              </a:rPr>
              <a:t>Список литературы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32859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u="sng" dirty="0" smtClean="0">
                <a:solidFill>
                  <a:srgbClr val="0099CC"/>
                </a:solidFill>
                <a:latin typeface="Times New Roman" pitchFamily="18" charset="0"/>
                <a:cs typeface="Times New Roman" pitchFamily="18" charset="0"/>
              </a:rPr>
              <a:t>https</a:t>
            </a:r>
            <a:r>
              <a:rPr lang="en-US" u="sng" dirty="0">
                <a:solidFill>
                  <a:srgbClr val="0099CC"/>
                </a:solidFill>
                <a:latin typeface="Times New Roman" pitchFamily="18" charset="0"/>
                <a:cs typeface="Times New Roman" pitchFamily="18" charset="0"/>
              </a:rPr>
              <a:t>://ru.wikipedia.org/wiki/%</a:t>
            </a:r>
            <a:r>
              <a:rPr lang="en-US" u="sng" dirty="0" smtClean="0">
                <a:solidFill>
                  <a:srgbClr val="0099CC"/>
                </a:solidFill>
                <a:latin typeface="Times New Roman" pitchFamily="18" charset="0"/>
                <a:cs typeface="Times New Roman" pitchFamily="18" charset="0"/>
              </a:rPr>
              <a:t>CB%E5%F1%EE%F1%F2%E5%EF%FC</a:t>
            </a:r>
            <a:endParaRPr lang="ru-RU" u="sng" dirty="0">
              <a:solidFill>
                <a:srgbClr val="0099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smtClean="0">
                <a:solidFill>
                  <a:srgbClr val="3BB8F7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en-US" dirty="0">
                <a:solidFill>
                  <a:srgbClr val="3BB8F7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dirty="0" smtClean="0">
                <a:solidFill>
                  <a:srgbClr val="3BB8F7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www.geo-site.ru/index.php/2011-01-09-16-50-20/71/612-2011-09-23-19-38-23.html</a:t>
            </a:r>
            <a:endParaRPr lang="ru-RU" dirty="0" smtClean="0">
              <a:solidFill>
                <a:srgbClr val="3BB8F7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3BB8F7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en-US" dirty="0">
                <a:solidFill>
                  <a:srgbClr val="3BB8F7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://www.activestudy.info/klimat-lesostepi</a:t>
            </a:r>
            <a:r>
              <a:rPr lang="en-US" dirty="0" smtClean="0">
                <a:solidFill>
                  <a:srgbClr val="3BB8F7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endParaRPr lang="ru-RU" dirty="0" smtClean="0">
              <a:solidFill>
                <a:srgbClr val="3BB8F7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://www.activestudy.info/pochvenno-klimaticheskie-usloviya-lesostepnoj-zony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/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://geographyofrussia.com/lesostepi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/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Учебник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географии 8 класс (В.П. Дронов, И.И. Баринова, В.Я. Ром, А.А. 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Лобжанидзе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04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ru-RU" sz="4800" u="sng" dirty="0" smtClean="0">
                <a:latin typeface="Times New Roman" pitchFamily="18" charset="0"/>
                <a:cs typeface="Times New Roman" pitchFamily="18" charset="0"/>
              </a:rPr>
              <a:t>Географическое положение</a:t>
            </a:r>
            <a:endParaRPr lang="ru-RU" sz="48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9712" y="1052736"/>
            <a:ext cx="8124736" cy="4968552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Евразии лесостепи протягиваются сплошной полосой с запада на восток от восточных предгорий Карпат до Алтая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Отдельные участки </a:t>
            </a:r>
            <a:r>
              <a:rPr lang="ru-RU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лесостепей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располагаются в пределах Средне-дунайской равнины, ряда межгорных котловин Южной Сибири, Северного Казахстана, в Монголии и на Дальнем Востоке, а также занимают часть равнины </a:t>
            </a:r>
            <a:r>
              <a:rPr lang="ru-RU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Сунляо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северо-востоке Китая.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2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ru-RU" sz="4800" u="sng" dirty="0">
                <a:latin typeface="Times New Roman" pitchFamily="18" charset="0"/>
                <a:cs typeface="Times New Roman" pitchFamily="18" charset="0"/>
              </a:rPr>
              <a:t>Географическое положение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836712"/>
            <a:ext cx="7776864" cy="6021288"/>
          </a:xfrm>
        </p:spPr>
      </p:pic>
    </p:spTree>
    <p:extLst>
      <p:ext uri="{BB962C8B-B14F-4D97-AF65-F5344CB8AC3E}">
        <p14:creationId xmlns:p14="http://schemas.microsoft.com/office/powerpoint/2010/main" val="264759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92696"/>
          </a:xfrm>
        </p:spPr>
        <p:txBody>
          <a:bodyPr/>
          <a:lstStyle/>
          <a:p>
            <a:r>
              <a:rPr lang="ru-RU" sz="4800" u="sng" dirty="0">
                <a:latin typeface="Times New Roman" pitchFamily="18" charset="0"/>
                <a:cs typeface="Times New Roman" pitchFamily="18" charset="0"/>
              </a:rPr>
              <a:t>Географическое положение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России граница с лесной зоной проходит через такие города, как Курск, Казань. Западнее и восточнее этой полосы непрерывное простирание лесостепи нарушено влиянием гор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348880"/>
            <a:ext cx="7488832" cy="450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35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ru-RU" sz="4800" u="sng" dirty="0" smtClean="0">
                <a:latin typeface="Times New Roman" pitchFamily="18" charset="0"/>
                <a:cs typeface="Times New Roman" pitchFamily="18" charset="0"/>
              </a:rPr>
              <a:t>Климат </a:t>
            </a:r>
            <a:endParaRPr lang="ru-RU" sz="48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764704"/>
            <a:ext cx="4222110" cy="5688632"/>
          </a:xfrm>
        </p:spPr>
        <p:txBody>
          <a:bodyPr>
            <a:noAutofit/>
          </a:bodyPr>
          <a:lstStyle/>
          <a:p>
            <a:r>
              <a:rPr lang="ru-RU" sz="16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Климат лесостепи, как правило, умеренно-континентальный. 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лесостепи часто бывает жаркое и засушливое, особенно на юге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лесостепи. Иногда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 оно может быть холодным и дождливым, но это редко.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Средняя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температура июля в зависимости от места расположения колеблется приблизительно от 18,5° до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°C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Т.местами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достигает +40°С).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Зима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лесостепи мягкая, с частыми оттепелями на крайнем юго-западе зоны и суровая, с устойчивыми морозами в центре и на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востоке.Средний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абсолютных минимумов температуры воздуха за зиму от -43° до -39 °С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Годовое количество осадков 600 мм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K.y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.= 0.6 (Увлажнение недостаточное).</a:t>
            </a:r>
          </a:p>
          <a:p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10" y="908720"/>
            <a:ext cx="3564521" cy="237750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139" y="3489399"/>
            <a:ext cx="3595753" cy="269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633153" y="2852936"/>
            <a:ext cx="3672300" cy="836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5800"/>
              </a:lnSpc>
              <a:spcBef>
                <a:spcPct val="0"/>
              </a:spcBef>
            </a:pPr>
            <a:r>
              <a:rPr lang="ru-RU" sz="1400" dirty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Лето в лесостепи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796136" y="6184108"/>
            <a:ext cx="228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Зима в лесостепи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9807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ru-RU" sz="4800" u="sng" dirty="0" smtClean="0">
                <a:latin typeface="Times New Roman" pitchFamily="18" charset="0"/>
                <a:cs typeface="Times New Roman" pitchFamily="18" charset="0"/>
              </a:rPr>
              <a:t>Почвы</a:t>
            </a:r>
            <a:endParaRPr lang="ru-RU" sz="48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Почвы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лесостепями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— серые лесные (под лесными массивами) и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чернозёмы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(под степными районами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здесь плодородные почвы, то в данной зоне выращивают пшеницу, кукурузу, подсолнечник, сахарную свеклу и другие культуры.</a:t>
            </a: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556563"/>
            <a:ext cx="3384376" cy="27153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355" y="3556564"/>
            <a:ext cx="3670029" cy="271537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24844" y="5853871"/>
            <a:ext cx="1512168" cy="692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5800"/>
              </a:lnSpc>
              <a:spcBef>
                <a:spcPct val="0"/>
              </a:spcBef>
            </a:pPr>
            <a:r>
              <a:rPr lang="ru-RU" sz="1400" dirty="0" smtClean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Подсолнухи</a:t>
            </a:r>
            <a:endParaRPr lang="ru-RU" sz="1400" dirty="0"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50369" y="5863762"/>
            <a:ext cx="2286000" cy="69230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ts val="5800"/>
              </a:lnSpc>
              <a:spcBef>
                <a:spcPct val="0"/>
              </a:spcBef>
            </a:pPr>
            <a:r>
              <a:rPr lang="ru-RU" sz="1400" dirty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Кукуруза</a:t>
            </a:r>
          </a:p>
        </p:txBody>
      </p:sp>
    </p:spTree>
    <p:extLst>
      <p:ext uri="{BB962C8B-B14F-4D97-AF65-F5344CB8AC3E}">
        <p14:creationId xmlns:p14="http://schemas.microsoft.com/office/powerpoint/2010/main" val="212778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ru-RU" sz="4800" u="sng" dirty="0" smtClean="0">
                <a:latin typeface="Times New Roman" pitchFamily="18" charset="0"/>
                <a:cs typeface="Times New Roman" pitchFamily="18" charset="0"/>
              </a:rPr>
              <a:t>Растительность</a:t>
            </a:r>
            <a:endParaRPr lang="ru-RU" sz="48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Европе и в Европейской части России типичны светлые широколиственные леса из дуба (дубравы), липы, каштана, ясеня и др. Встречаются также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байрачные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(Широколиственные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леса, растущие по дну и склонам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балок)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леса.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Сибири распространены островные мелколиственные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берёзово-осиновые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колки.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3" y="3573016"/>
            <a:ext cx="3600401" cy="29249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573016"/>
            <a:ext cx="3096344" cy="290654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338280" y="6021288"/>
            <a:ext cx="579005" cy="6923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ts val="5800"/>
              </a:lnSpc>
              <a:spcBef>
                <a:spcPct val="0"/>
              </a:spcBef>
            </a:pPr>
            <a:r>
              <a:rPr lang="ru-RU" sz="1400" dirty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Липа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88537" y="6405816"/>
            <a:ext cx="7775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Каштан</a:t>
            </a:r>
          </a:p>
        </p:txBody>
      </p:sp>
    </p:spTree>
    <p:extLst>
      <p:ext uri="{BB962C8B-B14F-4D97-AF65-F5344CB8AC3E}">
        <p14:creationId xmlns:p14="http://schemas.microsoft.com/office/powerpoint/2010/main" val="41673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ru-RU" sz="4800" u="sng" dirty="0">
                <a:latin typeface="Times New Roman" pitchFamily="18" charset="0"/>
                <a:cs typeface="Times New Roman" pitchFamily="18" charset="0"/>
              </a:rPr>
              <a:t>Животный </a:t>
            </a:r>
            <a:r>
              <a:rPr lang="ru-RU" sz="4800" u="sng" dirty="0" smtClean="0">
                <a:latin typeface="Times New Roman" pitchFamily="18" charset="0"/>
                <a:cs typeface="Times New Roman" pitchFamily="18" charset="0"/>
              </a:rPr>
              <a:t>мир</a:t>
            </a:r>
            <a:endParaRPr lang="ru-RU" sz="48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2890664" cy="470912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лесостепи нет особых, свойственных только ей видов животных.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Типично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степные виды (суслик, сурок, дрофа и др.) сочетаются и существуют здесь с типично лесными представителями (белка, куница, лось) и тому подобное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Видовой состав меняется от степного к лесному при движении на север.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801" y="1075585"/>
            <a:ext cx="2232248" cy="289843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840801" y="3519051"/>
            <a:ext cx="2286000" cy="69230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ts val="5800"/>
              </a:lnSpc>
              <a:spcBef>
                <a:spcPct val="0"/>
              </a:spcBef>
            </a:pPr>
            <a:r>
              <a:rPr lang="ru-RU" sz="1400" dirty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Крапчатый суслик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173838"/>
            <a:ext cx="3048000" cy="237172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042432" y="6044730"/>
            <a:ext cx="683200" cy="6923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ts val="5800"/>
              </a:lnSpc>
              <a:spcBef>
                <a:spcPct val="0"/>
              </a:spcBef>
            </a:pPr>
            <a:r>
              <a:rPr lang="ru-RU" sz="1400" dirty="0" smtClean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Дрофа</a:t>
            </a:r>
            <a:endParaRPr lang="ru-RU" sz="4800" u="sng" dirty="0">
              <a:solidFill>
                <a:srgbClr val="2F5897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9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490" y="476672"/>
            <a:ext cx="8229600" cy="980728"/>
          </a:xfrm>
        </p:spPr>
        <p:txBody>
          <a:bodyPr/>
          <a:lstStyle/>
          <a:p>
            <a:r>
              <a:rPr lang="ru-RU" sz="4800" u="sng" dirty="0">
                <a:latin typeface="Times New Roman" pitchFamily="18" charset="0"/>
                <a:cs typeface="Times New Roman" pitchFamily="18" charset="0"/>
              </a:rPr>
              <a:t>Хозяйственная деятельность человека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522" y="1412776"/>
            <a:ext cx="3312368" cy="5069160"/>
          </a:xfrm>
        </p:spPr>
        <p:txBody>
          <a:bodyPr>
            <a:normAutofit fontScale="62500" lnSpcReduction="20000"/>
          </a:bodyPr>
          <a:lstStyle/>
          <a:p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Природные ландшафты лесостепи подвергались очень сильному и длительному антропогенному 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воздействию.Большая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часть лесостепи распахана и интенсивно используется под земледелие — традиционное занятие коренного населения. Для охраны и изучения лесостепи созданы национальные парки и заповедники, в том числе Приволжская лесостепь, </a:t>
            </a: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Галичья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гора, </a:t>
            </a: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Воронинский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заповедник и др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412776"/>
            <a:ext cx="3154326" cy="21143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207689"/>
            <a:ext cx="3330656" cy="223224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139952" y="6021874"/>
            <a:ext cx="4551138" cy="836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5800"/>
              </a:lnSpc>
              <a:spcBef>
                <a:spcPct val="0"/>
              </a:spcBef>
            </a:pPr>
            <a:r>
              <a:rPr lang="ru-RU" sz="1400" dirty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«</a:t>
            </a:r>
            <a:r>
              <a:rPr lang="ru-RU" sz="1400" dirty="0" err="1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Галичья</a:t>
            </a:r>
            <a:r>
              <a:rPr lang="ru-RU" sz="1400" dirty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Гора» (заповедник), Липецкая </a:t>
            </a:r>
            <a:r>
              <a:rPr lang="ru-RU" sz="1400" dirty="0" smtClean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область.</a:t>
            </a:r>
            <a:endParaRPr lang="ru-RU" sz="1400" dirty="0"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32890" y="3550163"/>
            <a:ext cx="51845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Заповедник </a:t>
            </a:r>
            <a:r>
              <a:rPr lang="ru-RU" sz="1400" dirty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«Приволжская лесостепь» (Пензенской области</a:t>
            </a:r>
            <a:r>
              <a:rPr lang="ru-RU" sz="1400" dirty="0" smtClean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).</a:t>
            </a:r>
            <a:r>
              <a:rPr lang="ru-RU" sz="4800" u="sng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4800" u="sng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057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349</TotalTime>
  <Words>571</Words>
  <Application>Microsoft Office PowerPoint</Application>
  <PresentationFormat>Экран (4:3)</PresentationFormat>
  <Paragraphs>48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Исполнительная</vt:lpstr>
      <vt:lpstr>Лесостепи</vt:lpstr>
      <vt:lpstr>Географическое положение</vt:lpstr>
      <vt:lpstr>Географическое положение</vt:lpstr>
      <vt:lpstr>Географическое положение</vt:lpstr>
      <vt:lpstr>Климат </vt:lpstr>
      <vt:lpstr>Почвы</vt:lpstr>
      <vt:lpstr>Растительность</vt:lpstr>
      <vt:lpstr>Животный мир</vt:lpstr>
      <vt:lpstr>Хозяйственная деятельность человека</vt:lpstr>
      <vt:lpstr>Проблемы и пути их решения</vt:lpstr>
      <vt:lpstr>Список литературы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Лесостепи</dc:title>
  <dc:creator>Полина</dc:creator>
  <cp:lastModifiedBy>Лена</cp:lastModifiedBy>
  <cp:revision>27</cp:revision>
  <dcterms:created xsi:type="dcterms:W3CDTF">2015-03-06T15:38:48Z</dcterms:created>
  <dcterms:modified xsi:type="dcterms:W3CDTF">2015-04-02T14:48:45Z</dcterms:modified>
</cp:coreProperties>
</file>