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228" y="404664"/>
            <a:ext cx="7938211" cy="1470025"/>
          </a:xfrm>
        </p:spPr>
        <p:txBody>
          <a:bodyPr>
            <a:normAutofit/>
          </a:bodyPr>
          <a:lstStyle/>
          <a:p>
            <a:r>
              <a:rPr lang="ru-RU" sz="5400" b="1" i="1" u="sng" dirty="0" smtClean="0"/>
              <a:t>Отряд Жесткокрылые</a:t>
            </a:r>
            <a:endParaRPr lang="ru-RU" sz="5400" b="1" i="1" u="sng" dirty="0"/>
          </a:p>
        </p:txBody>
      </p:sp>
      <p:pic>
        <p:nvPicPr>
          <p:cNvPr id="25606" name="Picture 6" descr="Пока не меркнет свет, пока горит свеч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477191"/>
            <a:ext cx="8061137" cy="5380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i="1" dirty="0" smtClean="0"/>
              <a:t>4) Семейство пластинчатоусые</a:t>
            </a:r>
            <a:endParaRPr lang="ru-RU" dirty="0"/>
          </a:p>
        </p:txBody>
      </p:sp>
      <p:pic>
        <p:nvPicPr>
          <p:cNvPr id="47106" name="Picture 2" descr="C:\Users\Admin\Desktop\IMG_57341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8771" y="1600200"/>
            <a:ext cx="688645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Это интересно!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Самый крупный жук «Дровосек-Титан» – около 17 см.</a:t>
            </a:r>
            <a:br>
              <a:rPr lang="ru-RU" i="1" dirty="0" smtClean="0"/>
            </a:br>
            <a:r>
              <a:rPr lang="ru-RU" i="1" dirty="0" smtClean="0"/>
              <a:t>К отряду жуков относится около 40% всех насекомых на планете.</a:t>
            </a:r>
            <a:br>
              <a:rPr lang="ru-RU" i="1" dirty="0" smtClean="0"/>
            </a:br>
            <a:r>
              <a:rPr lang="ru-RU" i="1" dirty="0" smtClean="0"/>
              <a:t>У жуков 10 чувствительных зон.</a:t>
            </a:r>
            <a:br>
              <a:rPr lang="ru-RU" i="1" dirty="0" smtClean="0"/>
            </a:br>
            <a:endParaRPr lang="ru-RU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Admin\Desktop\DB4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836712"/>
            <a:ext cx="8837293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Admin\Desktop\0_95772_b961d0_XL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87624" y="53731"/>
            <a:ext cx="6768752" cy="6633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Кто такие Жесткокрылые?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686172" cy="4614882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Это отряд насекомых, у которых крылья твёрдые, либо жёсткие надкрылья.</a:t>
            </a:r>
          </a:p>
          <a:p>
            <a:r>
              <a:rPr lang="ru-RU" sz="2800" i="1" dirty="0" smtClean="0"/>
              <a:t>Около 300 тыс. видов.</a:t>
            </a:r>
            <a:endParaRPr lang="ru-RU" sz="2800" i="1" dirty="0"/>
          </a:p>
        </p:txBody>
      </p:sp>
      <p:pic>
        <p:nvPicPr>
          <p:cNvPr id="38914" name="Picture 2" descr="alexdurov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556792"/>
            <a:ext cx="5230286" cy="39227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Среда обитания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3686172" cy="455455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Жесткокрылые обитают в наземно-воздушной среде.</a:t>
            </a:r>
          </a:p>
          <a:p>
            <a:r>
              <a:rPr lang="ru-RU" sz="2800" dirty="0" smtClean="0"/>
              <a:t>Распространены в разных участках суши и в пресных водоёмах.</a:t>
            </a:r>
            <a:endParaRPr lang="ru-RU" sz="2800" dirty="0"/>
          </a:p>
        </p:txBody>
      </p:sp>
      <p:pic>
        <p:nvPicPr>
          <p:cNvPr id="39938" name="Picture 2" descr="Фотоклуб &quot;ZOOOM&quot; Галерея Макро/Жуки - Фото: &quot;Весеннее &quot;солныш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357298"/>
            <a:ext cx="4937627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177" y="0"/>
            <a:ext cx="8229600" cy="1143000"/>
          </a:xfrm>
        </p:spPr>
        <p:txBody>
          <a:bodyPr/>
          <a:lstStyle/>
          <a:p>
            <a:r>
              <a:rPr lang="ru-RU" b="1" i="1" u="sng" dirty="0" smtClean="0"/>
              <a:t>Внешнее строение</a:t>
            </a:r>
            <a:endParaRPr lang="ru-RU" b="1" i="1" u="sng" dirty="0"/>
          </a:p>
        </p:txBody>
      </p:sp>
      <p:pic>
        <p:nvPicPr>
          <p:cNvPr id="40962" name="Picture 2" descr="C:\Users\Admin\Pictures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980728"/>
            <a:ext cx="8208912" cy="5877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Внутреннее строение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3851920" cy="4483113"/>
          </a:xfrm>
        </p:spPr>
        <p:txBody>
          <a:bodyPr>
            <a:normAutofit/>
          </a:bodyPr>
          <a:lstStyle/>
          <a:p>
            <a:pPr marL="361950" indent="0">
              <a:buNone/>
            </a:pPr>
            <a:r>
              <a:rPr lang="ru-RU" sz="2800" dirty="0" smtClean="0"/>
              <a:t>1. Нервная брюшная цепочка.   2.Пищеварительная система. </a:t>
            </a:r>
          </a:p>
          <a:p>
            <a:pPr marL="361950" indent="0">
              <a:buNone/>
            </a:pPr>
            <a:r>
              <a:rPr lang="ru-RU" sz="2800" dirty="0" smtClean="0"/>
              <a:t>3. Кровеносная система (незамкнутая) </a:t>
            </a:r>
          </a:p>
          <a:p>
            <a:pPr marL="361950" indent="0">
              <a:buNone/>
            </a:pPr>
            <a:r>
              <a:rPr lang="ru-RU" sz="2800" dirty="0" smtClean="0"/>
              <a:t>4. Дыхательная система (дыхальца)</a:t>
            </a:r>
            <a:endParaRPr lang="ru-RU" sz="2800" dirty="0"/>
          </a:p>
        </p:txBody>
      </p:sp>
      <p:pic>
        <p:nvPicPr>
          <p:cNvPr id="41987" name="Picture 3" descr="C:\Users\Admin\Desktop\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9138" y="1643050"/>
            <a:ext cx="5434862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Развитие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71612"/>
            <a:ext cx="3312369" cy="4554551"/>
          </a:xfrm>
        </p:spPr>
        <p:txBody>
          <a:bodyPr/>
          <a:lstStyle/>
          <a:p>
            <a:pPr marL="90488" indent="0">
              <a:buNone/>
            </a:pPr>
            <a:r>
              <a:rPr lang="ru-RU" dirty="0" smtClean="0"/>
              <a:t>С полным превращением. </a:t>
            </a:r>
            <a:br>
              <a:rPr lang="ru-RU" dirty="0" smtClean="0"/>
            </a:br>
            <a:r>
              <a:rPr lang="ru-RU" dirty="0" smtClean="0"/>
              <a:t>Имеются стадии яйца, личинки, куколки и имаго. </a:t>
            </a:r>
            <a:endParaRPr lang="ru-RU" dirty="0"/>
          </a:p>
        </p:txBody>
      </p:sp>
      <p:pic>
        <p:nvPicPr>
          <p:cNvPr id="43010" name="Picture 2" descr="http://upload.wikimedia.org/wikipedia/commons/thumb/4/44/Life_cycle_of_stag_beetle_RUS3.svg/472px-Life_cycle_of_stag_beetle_RUS3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1881" y="1214422"/>
            <a:ext cx="5510312" cy="5533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Многообразие Жесткокрылых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8329642" cy="785817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/>
              <a:t>1) Семейство жужелиц </a:t>
            </a:r>
            <a:endParaRPr lang="ru-RU" i="1" dirty="0"/>
          </a:p>
        </p:txBody>
      </p:sp>
      <p:pic>
        <p:nvPicPr>
          <p:cNvPr id="44034" name="Picture 2" descr="Семейство Жужелиц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00240"/>
            <a:ext cx="6000792" cy="4290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/>
              <a:t>2) Семейство божьих коровок</a:t>
            </a:r>
            <a:endParaRPr lang="ru-RU" sz="3600" i="1" dirty="0"/>
          </a:p>
        </p:txBody>
      </p:sp>
      <p:pic>
        <p:nvPicPr>
          <p:cNvPr id="45058" name="Picture 2" descr="C:\Users\Admin\Desktop\img_5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39169" y="1600200"/>
            <a:ext cx="6465661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i="1" dirty="0" smtClean="0"/>
              <a:t>3) Семейство листоеды</a:t>
            </a:r>
            <a:endParaRPr lang="ru-RU" sz="3600" i="1" dirty="0"/>
          </a:p>
        </p:txBody>
      </p:sp>
      <p:pic>
        <p:nvPicPr>
          <p:cNvPr id="46082" name="Picture 2" descr="C:\Users\Admin\Desktop\0_95794_ecdf8c94_XL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50646" y="1600200"/>
            <a:ext cx="624270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109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Отряд Жесткокрылые</vt:lpstr>
      <vt:lpstr>Кто такие Жесткокрылые?</vt:lpstr>
      <vt:lpstr>Среда обитания</vt:lpstr>
      <vt:lpstr>Внешнее строение</vt:lpstr>
      <vt:lpstr>Внутреннее строение</vt:lpstr>
      <vt:lpstr>Развитие</vt:lpstr>
      <vt:lpstr>Многообразие Жесткокрылых</vt:lpstr>
      <vt:lpstr>2) Семейство божьих коровок</vt:lpstr>
      <vt:lpstr>3) Семейство листоеды</vt:lpstr>
      <vt:lpstr>4) Семейство пластинчатоусые</vt:lpstr>
      <vt:lpstr>Это интересно!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 Жесткокрылые</dc:title>
  <dc:creator>Admin</dc:creator>
  <cp:lastModifiedBy>Лена</cp:lastModifiedBy>
  <cp:revision>10</cp:revision>
  <dcterms:created xsi:type="dcterms:W3CDTF">2015-03-19T15:15:44Z</dcterms:created>
  <dcterms:modified xsi:type="dcterms:W3CDTF">2015-03-22T15:11:48Z</dcterms:modified>
</cp:coreProperties>
</file>