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9" r:id="rId3"/>
    <p:sldId id="257" r:id="rId4"/>
    <p:sldId id="270" r:id="rId5"/>
    <p:sldId id="263" r:id="rId6"/>
    <p:sldId id="271" r:id="rId7"/>
    <p:sldId id="259" r:id="rId8"/>
    <p:sldId id="272" r:id="rId9"/>
    <p:sldId id="260" r:id="rId10"/>
    <p:sldId id="273" r:id="rId11"/>
    <p:sldId id="261" r:id="rId12"/>
    <p:sldId id="274" r:id="rId13"/>
    <p:sldId id="262" r:id="rId14"/>
    <p:sldId id="275" r:id="rId15"/>
    <p:sldId id="264" r:id="rId16"/>
    <p:sldId id="276" r:id="rId17"/>
    <p:sldId id="265" r:id="rId18"/>
    <p:sldId id="277" r:id="rId19"/>
    <p:sldId id="266" r:id="rId20"/>
    <p:sldId id="278" r:id="rId21"/>
    <p:sldId id="267" r:id="rId22"/>
    <p:sldId id="279" r:id="rId23"/>
    <p:sldId id="268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C2DB8F3-C44F-4435-BEED-EFFDE0B16953}" type="datetimeFigureOut">
              <a:rPr lang="ru-RU" smtClean="0"/>
              <a:pPr/>
              <a:t>21.12.2005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6ABACE9-C1F7-4E85-89AA-14BDD980B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000240"/>
            <a:ext cx="7358114" cy="314327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Объединенные Арабские  Эмираты</a:t>
            </a:r>
            <a:endParaRPr lang="ru-RU" sz="6000" dirty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3_b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8096306" cy="6072230"/>
          </a:xfrm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Климат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Климат страны очень жаркий и сухой. Часто бывают песчаные бури. Температура летом 30-35 градусов С, зимой 20-23 градуса С. Ежегодно в стране с ноября по май выпадает примерно 100 мм, осадки не регулярны.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428604"/>
            <a:ext cx="7298744" cy="5899818"/>
          </a:xfrm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Административно-территориальное устройство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5257800"/>
          </a:xfrm>
        </p:spPr>
        <p:txBody>
          <a:bodyPr>
            <a:normAutofit fontScale="85000" lnSpcReduction="20000"/>
          </a:bodyPr>
          <a:lstStyle/>
          <a:p>
            <a:r>
              <a:rPr lang="vi-VN" dirty="0" smtClean="0"/>
              <a:t>Объединённые Арабские Эмираты — федеративное государство, состоящее из семи эмиратов</a:t>
            </a:r>
            <a:r>
              <a:rPr lang="ru-RU" dirty="0" smtClean="0"/>
              <a:t>. </a:t>
            </a:r>
            <a:r>
              <a:rPr lang="vi-VN" dirty="0" smtClean="0"/>
              <a:t>Каждый эмират представляет собой микро-государство с абсолютной монархией. Ключевым моментом в административном устройстве ОАЭ является право каждого эмирата распоряжаться запасами углеводородов на своей территории — фактически в соответствии с запасами нефти распределяется влияние тех или иных эмиратов в определении общей политики страны. Так, в крупнейшем и наиболее богатом из эмиратов, Абу-Даби, расположена столица — город Абу-Даби, и эмир Абу-Даби является одновременно президентом Объединенных Арабских Эмиратов. Эмир Дубая является главой правительства.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500042"/>
            <a:ext cx="7810554" cy="5857916"/>
          </a:xfrm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Религия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Практически все граждане ОАЭ — мусульмане, 85 % из которых — сунниты, и 15 % — шииты. По данным миграционных служб Эмиратов примерно 55 % иммигрантов — также мусульмане, 25 % — индуисты, 10 % — христиане, 5 % — буддисты. К другим 5 % относятся меньшинства сикхов и </a:t>
            </a:r>
            <a:r>
              <a:rPr lang="ru-RU" dirty="0" err="1" smtClean="0"/>
              <a:t>бахаи</a:t>
            </a:r>
            <a:r>
              <a:rPr lang="ru-RU" dirty="0" smtClean="0"/>
              <a:t>. Согласно исследованию Министерства планирования, всего из 4,5 миллионов человек, проживающих в ОАЭ с учетом иностранцев — три четверти мусульмане.</a:t>
            </a:r>
          </a:p>
          <a:p>
            <a:endParaRPr lang="ru-RU" dirty="0" smtClean="0"/>
          </a:p>
          <a:p>
            <a:r>
              <a:rPr lang="ru-RU" dirty="0" err="1" smtClean="0"/>
              <a:t>Дубай</a:t>
            </a:r>
            <a:r>
              <a:rPr lang="ru-RU" dirty="0" smtClean="0"/>
              <a:t> — единственный эмират, где есть </a:t>
            </a:r>
            <a:r>
              <a:rPr lang="ru-RU" dirty="0" err="1" smtClean="0"/>
              <a:t>гурудвара</a:t>
            </a:r>
            <a:r>
              <a:rPr lang="ru-RU" dirty="0" smtClean="0"/>
              <a:t> и индуистский храм. Церкви есть в каждом эмирате.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02_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000108"/>
            <a:ext cx="8213245" cy="5420742"/>
          </a:xfrm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Экономика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Преимущества: значительные запасы нефти и газа. Расширение сферы услуг и производственного сектора. С 2000 г. региональный </a:t>
            </a:r>
            <a:r>
              <a:rPr lang="ru-RU" dirty="0" err="1" smtClean="0"/>
              <a:t>бестаможенный</a:t>
            </a:r>
            <a:r>
              <a:rPr lang="ru-RU" dirty="0" smtClean="0"/>
              <a:t> центр электронной коммерции. Совершенствование системы образования.</a:t>
            </a:r>
          </a:p>
          <a:p>
            <a:endParaRPr lang="ru-RU" dirty="0" smtClean="0"/>
          </a:p>
          <a:p>
            <a:r>
              <a:rPr lang="ru-RU" dirty="0" smtClean="0"/>
              <a:t>Слабые стороны: дефицит специалистов. </a:t>
            </a:r>
            <a:r>
              <a:rPr lang="ru-RU" dirty="0" err="1" smtClean="0"/>
              <a:t>Бо́льшая</a:t>
            </a:r>
            <a:r>
              <a:rPr lang="ru-RU" dirty="0" smtClean="0"/>
              <a:t> часть сырья и продовольствия импортируется. Почти нет водных запасов, особенно в </a:t>
            </a:r>
            <a:r>
              <a:rPr lang="ru-RU" dirty="0" err="1" smtClean="0"/>
              <a:t>Абу-Даби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75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500042"/>
            <a:ext cx="7715304" cy="5786478"/>
          </a:xfrm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Нефть обеспечила быстрый рост экономики ОАЭ всего за несколько десятилетий, однако и другие сектора экономики также развивались достаточно быстро, особенно внешняя торговля. Коммерческий центр </a:t>
            </a:r>
            <a:r>
              <a:rPr lang="ru-RU" dirty="0" err="1" smtClean="0"/>
              <a:t>Дубайи</a:t>
            </a:r>
            <a:r>
              <a:rPr lang="ru-RU" dirty="0" smtClean="0"/>
              <a:t> и его смежная свободная зона </a:t>
            </a:r>
            <a:r>
              <a:rPr lang="ru-RU" dirty="0" err="1" smtClean="0"/>
              <a:t>Жабел</a:t>
            </a:r>
            <a:r>
              <a:rPr lang="ru-RU" dirty="0" smtClean="0"/>
              <a:t> Али привлекли обширные иностранные инвестиции. Порт </a:t>
            </a:r>
            <a:r>
              <a:rPr lang="ru-RU" dirty="0" err="1" smtClean="0"/>
              <a:t>Рашид</a:t>
            </a:r>
            <a:r>
              <a:rPr lang="ru-RU" dirty="0" smtClean="0"/>
              <a:t> и порт </a:t>
            </a:r>
            <a:r>
              <a:rPr lang="ru-RU" dirty="0" err="1" smtClean="0"/>
              <a:t>Жабел</a:t>
            </a:r>
            <a:r>
              <a:rPr lang="ru-RU" dirty="0" smtClean="0"/>
              <a:t> Али в </a:t>
            </a:r>
            <a:r>
              <a:rPr lang="ru-RU" dirty="0" err="1" smtClean="0"/>
              <a:t>Дубайи</a:t>
            </a:r>
            <a:r>
              <a:rPr lang="ru-RU" dirty="0" smtClean="0"/>
              <a:t> и </a:t>
            </a:r>
            <a:r>
              <a:rPr lang="ru-RU" dirty="0" err="1" smtClean="0"/>
              <a:t>Фуджайрахе</a:t>
            </a:r>
            <a:r>
              <a:rPr lang="ru-RU" dirty="0" smtClean="0"/>
              <a:t> находятся среди 40 лучших контейнерных портов в мире, эти порты пропускают через себя порядка трех миллионов контейнерных единиц в год.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571480"/>
            <a:ext cx="7428688" cy="5857916"/>
          </a:xfrm>
        </p:spPr>
      </p:pic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bu_dabi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714356"/>
            <a:ext cx="7929870" cy="5255628"/>
          </a:xfrm>
        </p:spPr>
      </p:pic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197361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В настоящее время основным видом транспорта являются автомобили, большинство дорог здесь </a:t>
            </a:r>
            <a:r>
              <a:rPr lang="ru-RU" dirty="0" err="1" smtClean="0"/>
              <a:t>асфальтированно</a:t>
            </a:r>
            <a:r>
              <a:rPr lang="ru-RU" dirty="0" smtClean="0"/>
              <a:t>. В стране действуют крупные международные аэропорты, порты, нефтепроводы, строится метро в </a:t>
            </a:r>
            <a:r>
              <a:rPr lang="ru-RU" dirty="0" err="1" smtClean="0"/>
              <a:t>Дубае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8349957c9b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0"/>
            <a:ext cx="4523599" cy="6808016"/>
          </a:xfrm>
        </p:spPr>
      </p:pic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   Культура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ОАЭ — мусульманская страна. Здесь не принято находиться на улице в нетрезвом виде (за это можно попасть в тюрьму) или вызывающе одетым (особенно касается женщин). Но в последние годы из-за большого количества туристов рамки приличия сдвигаются в сторону европейских традиций.</a:t>
            </a:r>
          </a:p>
          <a:p>
            <a:endParaRPr lang="ru-RU" dirty="0" smtClean="0"/>
          </a:p>
          <a:p>
            <a:r>
              <a:rPr lang="ru-RU" dirty="0" smtClean="0"/>
              <a:t>Среди местного населения в последние годы стало цениться образование, благодаря этому в ОАЭ созданы хорошие высшие учебные заведения мирового уровня, открылись научно-учебные центры крупнейших технически передовых компаний мира.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8517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642918"/>
            <a:ext cx="7853940" cy="5572164"/>
          </a:xfrm>
        </p:spPr>
      </p:pic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JumeirahBeachHotel_AcrossFromTheBurj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714355"/>
            <a:ext cx="8056579" cy="5438191"/>
          </a:xfrm>
        </p:spPr>
      </p:pic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ae_ma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1" y="642918"/>
            <a:ext cx="7175523" cy="5677633"/>
          </a:xfrm>
        </p:spPr>
      </p:pic>
    </p:spTree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a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785794"/>
            <a:ext cx="7529059" cy="5429288"/>
          </a:xfrm>
        </p:spPr>
      </p:pic>
    </p:spTree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ormal_DSCN276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0"/>
            <a:ext cx="5143501" cy="6858000"/>
          </a:xfrm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285728"/>
            <a:ext cx="2400288" cy="108266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ЭГП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vi-VN" dirty="0" smtClean="0"/>
              <a:t>Объединённые Арабские Эмираты</a:t>
            </a:r>
            <a:r>
              <a:rPr lang="ru-RU" dirty="0"/>
              <a:t> </a:t>
            </a:r>
            <a:r>
              <a:rPr lang="vi-VN" dirty="0" smtClean="0"/>
              <a:t>ОАЭ — государство в юго-западной Азии в восточной части Аравийского полуострова. Граничит с Саудовской Аравией на западе и юге, с Оманом — на юго-востоке и на северо востоке (оманский анклав Мадха). Омывается водами Персидского и Оманского заливов.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74px-Эмираты_ОАЭ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928670"/>
            <a:ext cx="7188091" cy="5572164"/>
          </a:xfrm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85728"/>
            <a:ext cx="3686172" cy="115409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Население Объединённых Арабских Эмиратов составляет примерно 4,5 </a:t>
            </a:r>
            <a:r>
              <a:rPr lang="ru-RU" dirty="0" err="1" smtClean="0"/>
              <a:t>млн</a:t>
            </a:r>
            <a:r>
              <a:rPr lang="ru-RU" dirty="0" smtClean="0"/>
              <a:t> человек, из которых этнические арабы составляют только треть, а коренные жители — 11 %. Остальные — выходцы из Пакистана, Индии, Бангладеш, Шри-Ланки и прочих стран южной Азии, иммигрировавших в ОАЭ в качестве временных рабочих. 85 % проживающих в стране не являются её гражданами. Иммигранты-арабы представлены в основном палестинскими беженцами.</a:t>
            </a:r>
          </a:p>
          <a:p>
            <a:endParaRPr lang="ru-RU" dirty="0" smtClean="0"/>
          </a:p>
          <a:p>
            <a:r>
              <a:rPr lang="ru-RU" dirty="0" smtClean="0"/>
              <a:t>88 % населения Эмиратов сосредоточено в городах. Крупнейший и наиболее динамично развивающийся город — </a:t>
            </a:r>
            <a:r>
              <a:rPr lang="ru-RU" dirty="0" err="1" smtClean="0"/>
              <a:t>Дубай</a:t>
            </a:r>
            <a:r>
              <a:rPr lang="ru-RU" dirty="0" smtClean="0"/>
              <a:t> с населением более 1,5 миллионов человек. Другие крупные города — </a:t>
            </a:r>
            <a:r>
              <a:rPr lang="ru-RU" dirty="0" err="1" smtClean="0"/>
              <a:t>Абу-Даби</a:t>
            </a:r>
            <a:r>
              <a:rPr lang="ru-RU" dirty="0" smtClean="0"/>
              <a:t> (столица), </a:t>
            </a:r>
            <a:r>
              <a:rPr lang="ru-RU" dirty="0" err="1" smtClean="0"/>
              <a:t>Эль-Айн</a:t>
            </a:r>
            <a:r>
              <a:rPr lang="ru-RU" dirty="0" smtClean="0"/>
              <a:t>, </a:t>
            </a:r>
            <a:r>
              <a:rPr lang="ru-RU" dirty="0" err="1" smtClean="0"/>
              <a:t>Фуджейра</a:t>
            </a:r>
            <a:r>
              <a:rPr lang="ru-RU" dirty="0" smtClean="0"/>
              <a:t> и </a:t>
            </a:r>
            <a:r>
              <a:rPr lang="ru-RU" dirty="0" err="1" smtClean="0"/>
              <a:t>Шарджа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642918"/>
            <a:ext cx="7803227" cy="5357850"/>
          </a:xfrm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Политическое устройство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229600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Государственное устройство Объединенных Арабских Эмиратов представляет собой уникальное сочетание республиканского и монархического строя. ОАЭ являются федеративным государством, состоящим из семи эмиратов — абсолютных монархий. Государство возглавляется эмиром </a:t>
            </a:r>
            <a:r>
              <a:rPr lang="ru-RU" dirty="0" err="1" smtClean="0"/>
              <a:t>Абу-Даби</a:t>
            </a:r>
            <a:r>
              <a:rPr lang="ru-RU" dirty="0" smtClean="0"/>
              <a:t>, правительство — эмиром </a:t>
            </a:r>
            <a:r>
              <a:rPr lang="ru-RU" dirty="0" err="1" smtClean="0"/>
              <a:t>Дубая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c636594a72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357166"/>
            <a:ext cx="7967230" cy="5975423"/>
          </a:xfrm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Объединенные Арабские Эмираты занимают территорию, по форме напоминающую рог носорога, который высовывается в Персидский залив от северо-восточного окончания Аравийского полуострова. ОАЭ граничат с Саудовской Аравией на юге и западе, и с Оманом — на востоке. Его северное побережье находится напротив Ирана через Персидский залив, в то время как Катар — всего в 50 км к северо-западу. ОАЭ состоят из семи эмиратов — </a:t>
            </a:r>
            <a:r>
              <a:rPr lang="ru-RU" dirty="0" err="1" smtClean="0"/>
              <a:t>Абу-Даби</a:t>
            </a:r>
            <a:r>
              <a:rPr lang="ru-RU" dirty="0" smtClean="0"/>
              <a:t>, </a:t>
            </a:r>
            <a:r>
              <a:rPr lang="ru-RU" dirty="0" err="1" smtClean="0"/>
              <a:t>Аджман</a:t>
            </a:r>
            <a:r>
              <a:rPr lang="ru-RU" dirty="0" smtClean="0"/>
              <a:t>, </a:t>
            </a:r>
            <a:r>
              <a:rPr lang="ru-RU" dirty="0" err="1" smtClean="0"/>
              <a:t>Дубай</a:t>
            </a:r>
            <a:r>
              <a:rPr lang="ru-RU" dirty="0" smtClean="0"/>
              <a:t>, </a:t>
            </a:r>
            <a:r>
              <a:rPr lang="ru-RU" dirty="0" err="1" smtClean="0"/>
              <a:t>Фуджейра</a:t>
            </a:r>
            <a:r>
              <a:rPr lang="ru-RU" dirty="0" smtClean="0"/>
              <a:t>, Рас эль-Хаима, </a:t>
            </a:r>
            <a:r>
              <a:rPr lang="ru-RU" dirty="0" err="1" smtClean="0"/>
              <a:t>Шарджа</a:t>
            </a:r>
            <a:r>
              <a:rPr lang="ru-RU" dirty="0" smtClean="0"/>
              <a:t> и </a:t>
            </a:r>
            <a:r>
              <a:rPr lang="ru-RU" dirty="0" err="1" smtClean="0"/>
              <a:t>Умм-аль-Кэйуэйн</a:t>
            </a:r>
            <a:r>
              <a:rPr lang="ru-RU" dirty="0" smtClean="0"/>
              <a:t>. Вместе эти эмираты занимают территорию примерно таких же размеров, как Португалия. Эмират </a:t>
            </a:r>
            <a:r>
              <a:rPr lang="ru-RU" dirty="0" err="1" smtClean="0"/>
              <a:t>Абу-Даби</a:t>
            </a:r>
            <a:r>
              <a:rPr lang="ru-RU" dirty="0" smtClean="0"/>
              <a:t> занимает 85 % площади всех ОАЭ; а наименьший из эмиратов — </a:t>
            </a:r>
            <a:r>
              <a:rPr lang="ru-RU" dirty="0" err="1" smtClean="0"/>
              <a:t>Аджман</a:t>
            </a:r>
            <a:r>
              <a:rPr lang="ru-RU" dirty="0" smtClean="0"/>
              <a:t> — всего 250 кв. км 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30</TotalTime>
  <Words>783</Words>
  <Application>Microsoft Office PowerPoint</Application>
  <PresentationFormat>Экран (4:3)</PresentationFormat>
  <Paragraphs>32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Техническая</vt:lpstr>
      <vt:lpstr>Объединенные Арабские  Эмираты</vt:lpstr>
      <vt:lpstr>Слайд 2</vt:lpstr>
      <vt:lpstr>ЭГП</vt:lpstr>
      <vt:lpstr>Слайд 4</vt:lpstr>
      <vt:lpstr>Население</vt:lpstr>
      <vt:lpstr>Слайд 6</vt:lpstr>
      <vt:lpstr>       Политическое устройство </vt:lpstr>
      <vt:lpstr>Слайд 8</vt:lpstr>
      <vt:lpstr>            География</vt:lpstr>
      <vt:lpstr>Слайд 10</vt:lpstr>
      <vt:lpstr>               Климат</vt:lpstr>
      <vt:lpstr>Слайд 12</vt:lpstr>
      <vt:lpstr>Административно-территориальное устройство</vt:lpstr>
      <vt:lpstr>Слайд 14</vt:lpstr>
      <vt:lpstr>Религия</vt:lpstr>
      <vt:lpstr>Слайд 16</vt:lpstr>
      <vt:lpstr>            Экономика</vt:lpstr>
      <vt:lpstr>Слайд 18</vt:lpstr>
      <vt:lpstr>Слайд 19</vt:lpstr>
      <vt:lpstr>Слайд 20</vt:lpstr>
      <vt:lpstr>             Транспорт</vt:lpstr>
      <vt:lpstr>Слайд 22</vt:lpstr>
      <vt:lpstr>                 Культура </vt:lpstr>
      <vt:lpstr>Слайд 24</vt:lpstr>
      <vt:lpstr>Слайд 25</vt:lpstr>
      <vt:lpstr>Слайд 26</vt:lpstr>
      <vt:lpstr>Слайд 27</vt:lpstr>
      <vt:lpstr>Слайд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4</cp:revision>
  <dcterms:created xsi:type="dcterms:W3CDTF">2008-12-17T10:05:04Z</dcterms:created>
  <dcterms:modified xsi:type="dcterms:W3CDTF">2005-12-21T11:16:43Z</dcterms:modified>
</cp:coreProperties>
</file>