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6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4C71EC6-210F-42DE-9C53-41977AD35B3D}" type="datetimeFigureOut">
              <a:rPr lang="ru-RU" smtClean="0"/>
              <a:t>30.07.2014</a:t>
            </a:fld>
            <a:endParaRPr lang="ru-RU"/>
          </a:p>
        </p:txBody>
      </p:sp>
      <p:sp>
        <p:nvSpPr>
          <p:cNvPr id="5" name="Footer Placeholder 4"/>
          <p:cNvSpPr>
            <a:spLocks noGrp="1"/>
          </p:cNvSpPr>
          <p:nvPr>
            <p:ph type="ftr" sz="quarter" idx="11"/>
          </p:nvPr>
        </p:nvSpPr>
        <p:spPr>
          <a:xfrm>
            <a:off x="1174044" y="5357592"/>
            <a:ext cx="5034845" cy="365125"/>
          </a:xfrm>
        </p:spPr>
        <p:txBody>
          <a:bodyPr/>
          <a:lstStyle/>
          <a:p>
            <a:endParaRPr lang="ru-RU"/>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30.07.2014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30.07.2014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30.07.2014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30.07.2014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30.07.2014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1298448" y="2121407"/>
            <a:ext cx="3200400" cy="360273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30.07.2014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1" name="Content Placeholder 10"/>
          <p:cNvSpPr>
            <a:spLocks noGrp="1"/>
          </p:cNvSpPr>
          <p:nvPr>
            <p:ph sz="quarter" idx="13"/>
          </p:nvPr>
        </p:nvSpPr>
        <p:spPr>
          <a:xfrm>
            <a:off x="1298448" y="2944368"/>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30.07.2014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30.07.2014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ru-RU" smtClean="0"/>
              <a:t>Образец заголовка</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1698" y="5885672"/>
            <a:ext cx="1213821" cy="365125"/>
          </a:xfrm>
        </p:spPr>
        <p:txBody>
          <a:bodyPr/>
          <a:lstStyle/>
          <a:p>
            <a:fld id="{B4C71EC6-210F-42DE-9C53-41977AD35B3D}" type="datetimeFigureOut">
              <a:rPr lang="ru-RU" smtClean="0"/>
              <a:t>30.07.2014</a:t>
            </a:fld>
            <a:endParaRPr lang="ru-RU"/>
          </a:p>
        </p:txBody>
      </p:sp>
      <p:sp>
        <p:nvSpPr>
          <p:cNvPr id="6" name="Footer Placeholder 5"/>
          <p:cNvSpPr>
            <a:spLocks noGrp="1"/>
          </p:cNvSpPr>
          <p:nvPr>
            <p:ph type="ftr" sz="quarter" idx="11"/>
          </p:nvPr>
        </p:nvSpPr>
        <p:spPr>
          <a:xfrm rot="-60000">
            <a:off x="914554" y="5829261"/>
            <a:ext cx="3522607" cy="365125"/>
          </a:xfrm>
        </p:spPr>
        <p:txBody>
          <a:bodyPr/>
          <a:lstStyle/>
          <a:p>
            <a:endParaRPr lang="ru-RU"/>
          </a:p>
        </p:txBody>
      </p:sp>
      <p:sp>
        <p:nvSpPr>
          <p:cNvPr id="7" name="Slide Number Placeholder 6"/>
          <p:cNvSpPr>
            <a:spLocks noGrp="1"/>
          </p:cNvSpPr>
          <p:nvPr>
            <p:ph type="sldNum" sz="quarter" idx="12"/>
          </p:nvPr>
        </p:nvSpPr>
        <p:spPr>
          <a:xfrm rot="60000">
            <a:off x="7557313" y="5896961"/>
            <a:ext cx="554023" cy="365125"/>
          </a:xfrm>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5936" y="5888737"/>
            <a:ext cx="1213821" cy="365125"/>
          </a:xfrm>
        </p:spPr>
        <p:txBody>
          <a:bodyPr/>
          <a:lstStyle/>
          <a:p>
            <a:fld id="{B4C71EC6-210F-42DE-9C53-41977AD35B3D}" type="datetimeFigureOut">
              <a:rPr lang="ru-RU" smtClean="0"/>
              <a:t>30.07.2014</a:t>
            </a:fld>
            <a:endParaRPr lang="ru-RU"/>
          </a:p>
        </p:txBody>
      </p:sp>
      <p:sp>
        <p:nvSpPr>
          <p:cNvPr id="6" name="Footer Placeholder 5"/>
          <p:cNvSpPr>
            <a:spLocks noGrp="1"/>
          </p:cNvSpPr>
          <p:nvPr>
            <p:ph type="ftr" sz="quarter" idx="11"/>
          </p:nvPr>
        </p:nvSpPr>
        <p:spPr>
          <a:xfrm rot="-60000">
            <a:off x="914569" y="5831037"/>
            <a:ext cx="3319043" cy="365125"/>
          </a:xfrm>
        </p:spPr>
        <p:txBody>
          <a:bodyPr/>
          <a:lstStyle/>
          <a:p>
            <a:endParaRPr lang="ru-RU"/>
          </a:p>
        </p:txBody>
      </p:sp>
      <p:sp>
        <p:nvSpPr>
          <p:cNvPr id="7" name="Slide Number Placeholder 6"/>
          <p:cNvSpPr>
            <a:spLocks noGrp="1"/>
          </p:cNvSpPr>
          <p:nvPr>
            <p:ph type="sldNum" sz="quarter" idx="12"/>
          </p:nvPr>
        </p:nvSpPr>
        <p:spPr>
          <a:xfrm rot="60000">
            <a:off x="7562089" y="5900026"/>
            <a:ext cx="554023" cy="365125"/>
          </a:xfrm>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4C71EC6-210F-42DE-9C53-41977AD35B3D}" type="datetimeFigureOut">
              <a:rPr lang="ru-RU" smtClean="0"/>
              <a:t>30.07.2014</a:t>
            </a:fld>
            <a:endParaRPr lang="ru-RU"/>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ru-RU"/>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www.ecosystema.ru/" TargetMode="External"/><Relationship Id="rId2" Type="http://schemas.openxmlformats.org/officeDocument/2006/relationships/hyperlink" Target="http://www.wikipedia.ru/"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87624" y="1340768"/>
            <a:ext cx="6695093" cy="4176463"/>
          </a:xfrm>
        </p:spPr>
        <p:txBody>
          <a:bodyPr>
            <a:normAutofit/>
          </a:bodyPr>
          <a:lstStyle/>
          <a:p>
            <a:r>
              <a:rPr lang="ru-RU" dirty="0" smtClean="0"/>
              <a:t>Презентация на тему : </a:t>
            </a:r>
            <a:r>
              <a:rPr lang="ru-RU" sz="6700" b="1" dirty="0" smtClean="0">
                <a:effectLst>
                  <a:outerShdw blurRad="38100" dist="38100" dir="2700000" algn="tl">
                    <a:srgbClr val="000000">
                      <a:alpha val="43137"/>
                    </a:srgbClr>
                  </a:outerShdw>
                </a:effectLst>
              </a:rPr>
              <a:t>Восточная Азия</a:t>
            </a:r>
            <a:endParaRPr lang="ru-RU" sz="67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5637422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764704"/>
            <a:ext cx="6254044" cy="1362075"/>
          </a:xfrm>
        </p:spPr>
        <p:txBody>
          <a:bodyPr/>
          <a:lstStyle/>
          <a:p>
            <a:r>
              <a:rPr lang="ru-RU" dirty="0" smtClean="0"/>
              <a:t>1.Географическое положение</a:t>
            </a:r>
            <a:endParaRPr lang="ru-RU" dirty="0"/>
          </a:p>
        </p:txBody>
      </p:sp>
      <p:sp>
        <p:nvSpPr>
          <p:cNvPr id="3" name="Текст 2"/>
          <p:cNvSpPr>
            <a:spLocks noGrp="1"/>
          </p:cNvSpPr>
          <p:nvPr>
            <p:ph type="body" idx="1"/>
          </p:nvPr>
        </p:nvSpPr>
        <p:spPr>
          <a:xfrm>
            <a:off x="1547664" y="2204864"/>
            <a:ext cx="6231467" cy="1309511"/>
          </a:xfrm>
        </p:spPr>
        <p:txBody>
          <a:bodyPr>
            <a:noAutofit/>
          </a:bodyPr>
          <a:lstStyle/>
          <a:p>
            <a:r>
              <a:rPr lang="ru-RU" b="1" dirty="0" err="1">
                <a:solidFill>
                  <a:schemeClr val="tx1"/>
                </a:solidFill>
              </a:rPr>
              <a:t>Восто́чная</a:t>
            </a:r>
            <a:r>
              <a:rPr lang="ru-RU" b="1" dirty="0">
                <a:solidFill>
                  <a:schemeClr val="tx1"/>
                </a:solidFill>
              </a:rPr>
              <a:t> </a:t>
            </a:r>
            <a:r>
              <a:rPr lang="ru-RU" b="1" dirty="0" err="1">
                <a:solidFill>
                  <a:schemeClr val="tx1"/>
                </a:solidFill>
              </a:rPr>
              <a:t>А́зия</a:t>
            </a:r>
            <a:r>
              <a:rPr lang="ru-RU" dirty="0">
                <a:solidFill>
                  <a:schemeClr val="tx1"/>
                </a:solidFill>
              </a:rPr>
              <a:t> .Примыкает к </a:t>
            </a:r>
            <a:r>
              <a:rPr lang="ru-RU" u="sng" dirty="0">
                <a:solidFill>
                  <a:schemeClr val="tx1"/>
                </a:solidFill>
              </a:rPr>
              <a:t>Тихому </a:t>
            </a:r>
            <a:r>
              <a:rPr lang="ru-RU" u="sng" dirty="0" smtClean="0">
                <a:solidFill>
                  <a:schemeClr val="tx1"/>
                </a:solidFill>
              </a:rPr>
              <a:t>океану</a:t>
            </a:r>
            <a:r>
              <a:rPr lang="ru-RU" dirty="0" smtClean="0">
                <a:solidFill>
                  <a:schemeClr val="tx1"/>
                </a:solidFill>
              </a:rPr>
              <a:t> </a:t>
            </a:r>
            <a:r>
              <a:rPr lang="ru-RU" dirty="0">
                <a:solidFill>
                  <a:schemeClr val="tx1"/>
                </a:solidFill>
              </a:rPr>
              <a:t>в умеренном, субтропическом и тропическом поясах. Рельеф характеризуется сложным сочетанием гор и равнин.. Присущи вулканизм (</a:t>
            </a:r>
            <a:r>
              <a:rPr lang="ru-RU" u="sng" dirty="0">
                <a:solidFill>
                  <a:schemeClr val="tx1"/>
                </a:solidFill>
              </a:rPr>
              <a:t>Камчатка</a:t>
            </a:r>
            <a:r>
              <a:rPr lang="ru-RU" dirty="0">
                <a:solidFill>
                  <a:schemeClr val="tx1"/>
                </a:solidFill>
              </a:rPr>
              <a:t> и </a:t>
            </a:r>
            <a:r>
              <a:rPr lang="ru-RU" u="sng" dirty="0" smtClean="0">
                <a:solidFill>
                  <a:schemeClr val="tx1"/>
                </a:solidFill>
              </a:rPr>
              <a:t>горно-островные дуги</a:t>
            </a:r>
            <a:r>
              <a:rPr lang="ru-RU" dirty="0" smtClean="0">
                <a:solidFill>
                  <a:schemeClr val="tx1"/>
                </a:solidFill>
              </a:rPr>
              <a:t>), </a:t>
            </a:r>
            <a:r>
              <a:rPr lang="ru-RU" dirty="0">
                <a:solidFill>
                  <a:schemeClr val="tx1"/>
                </a:solidFill>
              </a:rPr>
              <a:t>значительная сейсмическая активность.</a:t>
            </a:r>
          </a:p>
          <a:p>
            <a:endParaRPr lang="ru-R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4437112"/>
            <a:ext cx="2448272" cy="1548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http://cs14101.vk.me/c608018/v608018557/61fb/n5BWALHTIzw.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872" y="4437306"/>
            <a:ext cx="2376264" cy="1548173"/>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8144" y="4437501"/>
            <a:ext cx="2376264" cy="15479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001078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548680"/>
            <a:ext cx="6965245" cy="1202485"/>
          </a:xfrm>
        </p:spPr>
        <p:txBody>
          <a:bodyPr/>
          <a:lstStyle/>
          <a:p>
            <a:r>
              <a:rPr lang="ru-RU" dirty="0"/>
              <a:t>2.Рельеф</a:t>
            </a:r>
          </a:p>
        </p:txBody>
      </p:sp>
      <p:sp>
        <p:nvSpPr>
          <p:cNvPr id="3" name="Объект 2"/>
          <p:cNvSpPr>
            <a:spLocks noGrp="1"/>
          </p:cNvSpPr>
          <p:nvPr>
            <p:ph sz="quarter" idx="13"/>
          </p:nvPr>
        </p:nvSpPr>
        <p:spPr>
          <a:xfrm>
            <a:off x="1115616" y="1556793"/>
            <a:ext cx="6984776" cy="2520279"/>
          </a:xfrm>
        </p:spPr>
        <p:txBody>
          <a:bodyPr>
            <a:normAutofit fontScale="77500" lnSpcReduction="20000"/>
          </a:bodyPr>
          <a:lstStyle/>
          <a:p>
            <a:r>
              <a:rPr lang="ru-RU" dirty="0"/>
              <a:t>Некоторые общие черты есть и в строении поверхности региона, особенно его материковой части. Здесь преобладают выступы древних структур в сочетании с тектоническими впадинами, заполненными аллювиальными, иногда озерными отложениями. Есть следы древнего вулканизма как результат тектонической нестабильности региона, который находится между крупными подвижными поясами близ зоны взаимодействия крупных литосферных плит. Широко распространены базальтовые покровы.</a:t>
            </a:r>
          </a:p>
          <a:p>
            <a:endParaRPr lang="ru-RU" dirty="0"/>
          </a:p>
        </p:txBody>
      </p:sp>
      <p:sp>
        <p:nvSpPr>
          <p:cNvPr id="4" name="Объект 3"/>
          <p:cNvSpPr>
            <a:spLocks noGrp="1"/>
          </p:cNvSpPr>
          <p:nvPr>
            <p:ph sz="quarter" idx="14"/>
          </p:nvPr>
        </p:nvSpPr>
        <p:spPr>
          <a:xfrm>
            <a:off x="2915816" y="4869160"/>
            <a:ext cx="3200400" cy="639341"/>
          </a:xfrm>
        </p:spPr>
        <p:txBody>
          <a:bodyPr/>
          <a:lstStyle/>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9952" y="4077072"/>
            <a:ext cx="3888432"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07089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60000">
            <a:off x="1120768" y="863396"/>
            <a:ext cx="3063240" cy="617186"/>
          </a:xfrm>
        </p:spPr>
        <p:txBody>
          <a:bodyPr/>
          <a:lstStyle/>
          <a:p>
            <a:r>
              <a:rPr lang="ru-RU" dirty="0"/>
              <a:t>3. Климат </a:t>
            </a:r>
          </a:p>
        </p:txBody>
      </p:sp>
      <p:pic>
        <p:nvPicPr>
          <p:cNvPr id="6" name="Рисунок 5"/>
          <p:cNvPicPr>
            <a:picLocks noGrp="1" noChangeAspect="1"/>
          </p:cNvPicPr>
          <p:nvPr>
            <p:ph type="pic" idx="1"/>
          </p:nvPr>
        </p:nvPicPr>
        <p:blipFill>
          <a:blip r:embed="rId2">
            <a:extLst>
              <a:ext uri="{28A0092B-C50C-407E-A947-70E740481C1C}">
                <a14:useLocalDpi xmlns:a14="http://schemas.microsoft.com/office/drawing/2010/main" val="0"/>
              </a:ext>
            </a:extLst>
          </a:blip>
          <a:srcRect l="30912" r="30912"/>
          <a:stretch>
            <a:fillRect/>
          </a:stretch>
        </p:blipFill>
        <p:spPr/>
      </p:pic>
      <p:sp>
        <p:nvSpPr>
          <p:cNvPr id="4" name="Текст 3"/>
          <p:cNvSpPr>
            <a:spLocks noGrp="1"/>
          </p:cNvSpPr>
          <p:nvPr>
            <p:ph type="body" sz="half" idx="2"/>
          </p:nvPr>
        </p:nvSpPr>
        <p:spPr>
          <a:xfrm rot="-60000">
            <a:off x="1151601" y="1655055"/>
            <a:ext cx="3044952" cy="4150341"/>
          </a:xfrm>
        </p:spPr>
        <p:txBody>
          <a:bodyPr>
            <a:normAutofit/>
          </a:bodyPr>
          <a:lstStyle/>
          <a:p>
            <a:r>
              <a:rPr lang="ru-RU" sz="1400" dirty="0"/>
              <a:t>Основной закономерностью формирования климата Восточной Азии является муссонная циркуляция, создающая резко выраженное различие между влажным теплым и сухим холодным сезонами. Восточная Азия находится в умеренном и субтропическом поясах, а на юге заходит в тропический пояс, и температурные условия в ее пределах по направлению с севера на юг изменяются, но основные особенности муссонного климата сохраняются на всем протяжении региона.</a:t>
            </a:r>
          </a:p>
          <a:p>
            <a:endParaRPr lang="ru-RU" sz="1200" dirty="0"/>
          </a:p>
        </p:txBody>
      </p:sp>
    </p:spTree>
    <p:extLst>
      <p:ext uri="{BB962C8B-B14F-4D97-AF65-F5344CB8AC3E}">
        <p14:creationId xmlns:p14="http://schemas.microsoft.com/office/powerpoint/2010/main" val="228708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50449" y="-33033"/>
            <a:ext cx="6254044" cy="1362075"/>
          </a:xfrm>
        </p:spPr>
        <p:txBody>
          <a:bodyPr/>
          <a:lstStyle/>
          <a:p>
            <a:r>
              <a:rPr lang="ru-RU" dirty="0"/>
              <a:t>4. Внутренние воды</a:t>
            </a:r>
          </a:p>
        </p:txBody>
      </p:sp>
      <p:sp>
        <p:nvSpPr>
          <p:cNvPr id="3" name="Текст 2"/>
          <p:cNvSpPr>
            <a:spLocks noGrp="1"/>
          </p:cNvSpPr>
          <p:nvPr>
            <p:ph type="body" idx="1"/>
          </p:nvPr>
        </p:nvSpPr>
        <p:spPr>
          <a:xfrm>
            <a:off x="1461737" y="1268760"/>
            <a:ext cx="6231467" cy="3456384"/>
          </a:xfrm>
        </p:spPr>
        <p:txBody>
          <a:bodyPr>
            <a:normAutofit lnSpcReduction="10000"/>
          </a:bodyPr>
          <a:lstStyle/>
          <a:p>
            <a:r>
              <a:rPr lang="ru-RU" dirty="0">
                <a:solidFill>
                  <a:schemeClr val="tx1"/>
                </a:solidFill>
              </a:rPr>
              <a:t>Восточной Азии омывают воды морей Тихого и Индийского океанов, представляющих собой по режиму и особенностям органического мира типичные тропические водные бассейны. Продолжая гирлянду морей, омывающих Восточную Азию, между тропиком и экватором находится самое обширное море Тихого океана Южно-Китайское. Южно-Китайское море находится в поясе действия муссонов, с чем связана и система его течений: летом преобладают северные и северо-восточные направления, зимой южные.</a:t>
            </a:r>
          </a:p>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4810453"/>
            <a:ext cx="217170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5521495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764704"/>
            <a:ext cx="6254044" cy="1362075"/>
          </a:xfrm>
        </p:spPr>
        <p:txBody>
          <a:bodyPr/>
          <a:lstStyle/>
          <a:p>
            <a:r>
              <a:rPr lang="ru-RU" dirty="0" smtClean="0"/>
              <a:t>5.Природные зоны и их основные особенности</a:t>
            </a:r>
            <a:endParaRPr lang="ru-RU" dirty="0"/>
          </a:p>
        </p:txBody>
      </p:sp>
      <p:sp>
        <p:nvSpPr>
          <p:cNvPr id="3" name="Текст 2"/>
          <p:cNvSpPr>
            <a:spLocks noGrp="1"/>
          </p:cNvSpPr>
          <p:nvPr>
            <p:ph type="body" idx="1"/>
          </p:nvPr>
        </p:nvSpPr>
        <p:spPr>
          <a:xfrm>
            <a:off x="1475656" y="2132856"/>
            <a:ext cx="6231467" cy="1584176"/>
          </a:xfrm>
        </p:spPr>
        <p:txBody>
          <a:bodyPr>
            <a:normAutofit lnSpcReduction="10000"/>
          </a:bodyPr>
          <a:lstStyle/>
          <a:p>
            <a:r>
              <a:rPr lang="ru-RU" dirty="0" smtClean="0"/>
              <a:t> </a:t>
            </a:r>
            <a:r>
              <a:rPr lang="ru-RU" dirty="0">
                <a:solidFill>
                  <a:schemeClr val="tx1"/>
                </a:solidFill>
              </a:rPr>
              <a:t>Набор муссонных лесных, лесостепных и горно-лесных ландшафтов от умеренно холодных на Севере до субтропических и субэкваториальных на Юге. На северных равнинах — лесостепные "амурские прерии".</a:t>
            </a:r>
          </a:p>
          <a:p>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645024"/>
            <a:ext cx="7272808"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123484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12067" y="692696"/>
            <a:ext cx="6254044" cy="1362075"/>
          </a:xfrm>
        </p:spPr>
        <p:txBody>
          <a:bodyPr>
            <a:noAutofit/>
          </a:bodyPr>
          <a:lstStyle/>
          <a:p>
            <a:r>
              <a:rPr lang="ru-RU" sz="3200" dirty="0" smtClean="0"/>
              <a:t>6.Народы населяющие Восточную Азию, и их основные занятия</a:t>
            </a:r>
            <a:endParaRPr lang="ru-RU" sz="3200" dirty="0"/>
          </a:p>
        </p:txBody>
      </p:sp>
      <p:sp>
        <p:nvSpPr>
          <p:cNvPr id="3" name="Текст 2"/>
          <p:cNvSpPr>
            <a:spLocks noGrp="1"/>
          </p:cNvSpPr>
          <p:nvPr>
            <p:ph type="body" idx="1"/>
          </p:nvPr>
        </p:nvSpPr>
        <p:spPr>
          <a:xfrm>
            <a:off x="1115616" y="1916832"/>
            <a:ext cx="7272808" cy="1440160"/>
          </a:xfrm>
        </p:spPr>
        <p:txBody>
          <a:bodyPr>
            <a:noAutofit/>
          </a:bodyPr>
          <a:lstStyle/>
          <a:p>
            <a:r>
              <a:rPr lang="ru-RU" sz="2400" dirty="0">
                <a:solidFill>
                  <a:schemeClr val="tx1"/>
                </a:solidFill>
              </a:rPr>
              <a:t>относится к алтайской семье – это уйгуры, монголы, корейцы и японцы. </a:t>
            </a:r>
            <a:br>
              <a:rPr lang="ru-RU" sz="2400" dirty="0">
                <a:solidFill>
                  <a:schemeClr val="tx1"/>
                </a:solidFill>
              </a:rPr>
            </a:br>
            <a:r>
              <a:rPr lang="ru-RU" sz="2400" dirty="0">
                <a:solidFill>
                  <a:schemeClr val="tx1"/>
                </a:solidFill>
              </a:rPr>
              <a:t>На востоке региона проживают представители сино-тибетской семьи- это тибетцы и китайцы</a:t>
            </a:r>
            <a:r>
              <a:rPr lang="ru-RU" sz="2400" dirty="0" smtClean="0"/>
              <a:t>. </a:t>
            </a:r>
            <a:r>
              <a:rPr lang="ru-RU" sz="2400" dirty="0" smtClean="0">
                <a:solidFill>
                  <a:schemeClr val="tx1"/>
                </a:solidFill>
              </a:rPr>
              <a:t>Основные занятия :</a:t>
            </a:r>
            <a:r>
              <a:rPr lang="ru-RU" sz="2400" dirty="0">
                <a:solidFill>
                  <a:schemeClr val="tx1"/>
                </a:solidFill>
              </a:rPr>
              <a:t>земледелие, скотоводство, ремесла. торговля промышленность</a:t>
            </a:r>
          </a:p>
        </p:txBody>
      </p:sp>
      <p:pic>
        <p:nvPicPr>
          <p:cNvPr id="6146" name="Picture 2" descr="http://goturist.ru/foto/2012/05/narod-malajcy-1200x8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4191388"/>
            <a:ext cx="5688632" cy="2011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66881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Информация была взята с сайтов :</a:t>
            </a:r>
            <a:endParaRPr lang="ru-RU" dirty="0"/>
          </a:p>
        </p:txBody>
      </p:sp>
      <p:sp>
        <p:nvSpPr>
          <p:cNvPr id="3" name="Текст 2"/>
          <p:cNvSpPr>
            <a:spLocks noGrp="1"/>
          </p:cNvSpPr>
          <p:nvPr>
            <p:ph type="body" idx="1"/>
          </p:nvPr>
        </p:nvSpPr>
        <p:spPr/>
        <p:txBody>
          <a:bodyPr/>
          <a:lstStyle/>
          <a:p>
            <a:r>
              <a:rPr lang="en-US" dirty="0" smtClean="0">
                <a:hlinkClick r:id="rId2"/>
              </a:rPr>
              <a:t>www.wikipedia.ru</a:t>
            </a:r>
            <a:r>
              <a:rPr lang="en-US" dirty="0" smtClean="0"/>
              <a:t> </a:t>
            </a:r>
          </a:p>
          <a:p>
            <a:r>
              <a:rPr lang="en-US" dirty="0" smtClean="0"/>
              <a:t>go.turist.ru </a:t>
            </a:r>
          </a:p>
          <a:p>
            <a:r>
              <a:rPr lang="en-US" dirty="0" smtClean="0">
                <a:hlinkClick r:id="rId3"/>
              </a:rPr>
              <a:t>www.ecosystema.ru</a:t>
            </a:r>
            <a:endParaRPr lang="en-US" dirty="0" smtClean="0"/>
          </a:p>
          <a:p>
            <a:endParaRPr lang="en-US" dirty="0" smtClean="0"/>
          </a:p>
        </p:txBody>
      </p:sp>
    </p:spTree>
    <p:extLst>
      <p:ext uri="{BB962C8B-B14F-4D97-AF65-F5344CB8AC3E}">
        <p14:creationId xmlns:p14="http://schemas.microsoft.com/office/powerpoint/2010/main" val="323902004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Кнопка">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35</TotalTime>
  <Words>313</Words>
  <Application>Microsoft Office PowerPoint</Application>
  <PresentationFormat>Экран (4:3)</PresentationFormat>
  <Paragraphs>17</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Кнопка</vt:lpstr>
      <vt:lpstr>Презентация на тему : Восточная Азия</vt:lpstr>
      <vt:lpstr>1.Географическое положение</vt:lpstr>
      <vt:lpstr>2.Рельеф</vt:lpstr>
      <vt:lpstr>3. Климат </vt:lpstr>
      <vt:lpstr>4. Внутренние воды</vt:lpstr>
      <vt:lpstr>5.Природные зоны и их основные особенности</vt:lpstr>
      <vt:lpstr>6.Народы населяющие Восточную Азию, и их основные занятия</vt:lpstr>
      <vt:lpstr>Информация была взята с сайтов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 : Восточная Азия</dc:title>
  <dc:creator>Саша</dc:creator>
  <cp:lastModifiedBy>Лена</cp:lastModifiedBy>
  <cp:revision>7</cp:revision>
  <dcterms:created xsi:type="dcterms:W3CDTF">2014-04-09T12:33:37Z</dcterms:created>
  <dcterms:modified xsi:type="dcterms:W3CDTF">2014-07-30T16:22:20Z</dcterms:modified>
</cp:coreProperties>
</file>