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3%D1%8D%D0%BB%D1%8C%D1%81" TargetMode="External"/><Relationship Id="rId13" Type="http://schemas.openxmlformats.org/officeDocument/2006/relationships/hyperlink" Target="http://ru.wikipedia.org/wiki/%D0%98%D1%80%D0%BB%D0%B0%D0%BD%D0%B4%D1%81%D0%BA%D0%BE%D0%B5_%D0%BC%D0%BE%D1%80%D0%B5" TargetMode="External"/><Relationship Id="rId3" Type="http://schemas.openxmlformats.org/officeDocument/2006/relationships/hyperlink" Target="http://ru.wikipedia.org/wiki/%D0%A1%D1%83%D0%B2%D0%B5%D1%80%D0%B5%D0%BD%D0%BD%D0%BE%D0%B5_%D0%B3%D0%BE%D1%81%D1%83%D0%B4%D0%B0%D1%80%D1%81%D1%82%D0%B2%D0%BE" TargetMode="External"/><Relationship Id="rId7" Type="http://schemas.openxmlformats.org/officeDocument/2006/relationships/hyperlink" Target="http://ru.wikipedia.org/wiki/%D0%A8%D0%BE%D1%82%D0%BB%D0%B0%D0%BD%D0%B4%D0%B8%D1%8F" TargetMode="External"/><Relationship Id="rId12" Type="http://schemas.openxmlformats.org/officeDocument/2006/relationships/hyperlink" Target="http://ru.wikipedia.org/wiki/%D0%A1%D0%B5%D0%B2%D0%B5%D1%80%D0%BD%D0%BE%D0%B5_%D0%BC%D0%BE%D1%80%D0%B5" TargetMode="External"/><Relationship Id="rId17" Type="http://schemas.openxmlformats.org/officeDocument/2006/relationships/image" Target="../media/image3.jpeg"/><Relationship Id="rId2" Type="http://schemas.openxmlformats.org/officeDocument/2006/relationships/hyperlink" Target="http://ru.wikipedia.org/wiki/%D0%92%D0%B5%D0%BB%D0%B8%D0%BA%D0%BE%D0%B1%D1%80%D0%B8%D1%82%D0%B0%D0%BD%D0%B8%D1%8F" TargetMode="External"/><Relationship Id="rId16" Type="http://schemas.openxmlformats.org/officeDocument/2006/relationships/hyperlink" Target="http://ru.wikipedia.org/wiki/%D0%9F%D0%B0-%D0%B4%D0%B5-%D0%9A%D0%B0%D0%BB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0%BD%D0%B3%D0%BB%D0%B8%D1%8F" TargetMode="External"/><Relationship Id="rId11" Type="http://schemas.openxmlformats.org/officeDocument/2006/relationships/hyperlink" Target="http://ru.wikipedia.org/wiki/%D0%90%D1%82%D0%BB%D0%B0%D0%BD%D1%82%D0%B8%D1%87%D0%B5%D1%81%D0%BA%D0%B8%D0%B9_%D0%BE%D0%BA%D0%B5%D0%B0%D0%BD" TargetMode="External"/><Relationship Id="rId5" Type="http://schemas.openxmlformats.org/officeDocument/2006/relationships/hyperlink" Target="http://ru.wikipedia.org/wiki/%D0%92%D0%B5%D0%BB%D0%B8%D0%BA%D0%BE%D0%B1%D1%80%D0%B8%D1%82%D0%B0%D0%BD%D0%B8%D1%8F_(%D0%BE%D1%81%D1%82%D1%80%D0%BE%D0%B2)" TargetMode="External"/><Relationship Id="rId15" Type="http://schemas.openxmlformats.org/officeDocument/2006/relationships/hyperlink" Target="http://ru.wikipedia.org/wiki/%D0%9B%D0%B0-%D0%9C%D0%B0%D0%BD%D1%88" TargetMode="External"/><Relationship Id="rId10" Type="http://schemas.openxmlformats.org/officeDocument/2006/relationships/hyperlink" Target="http://ru.wikipedia.org/wiki/%D0%A1%D0%B5%D0%B2%D0%B5%D1%80%D0%BD%D0%B0%D1%8F_%D0%98%D1%80%D0%BB%D0%B0%D0%BD%D0%B4%D0%B8%D1%8F" TargetMode="External"/><Relationship Id="rId4" Type="http://schemas.openxmlformats.org/officeDocument/2006/relationships/hyperlink" Target="http://ru.wikipedia.org/wiki/%D0%9A%D0%BE%D0%BD%D1%82%D0%B8%D0%BD%D0%B5%D0%BD%D1%82%D0%B0%D0%BB%D1%8C%D0%BD%D0%B0%D1%8F_%D0%95%D0%B2%D1%80%D0%BE%D0%BF%D0%B0" TargetMode="External"/><Relationship Id="rId9" Type="http://schemas.openxmlformats.org/officeDocument/2006/relationships/hyperlink" Target="http://ru.wikipedia.org/wiki/%D0%98%D1%80%D0%BB%D0%B0%D0%BD%D0%B4%D0%B8%D1%8F_(%D0%BE%D1%81%D1%82%D1%80%D0%BE%D0%B2)" TargetMode="External"/><Relationship Id="rId14" Type="http://schemas.openxmlformats.org/officeDocument/2006/relationships/hyperlink" Target="http://ru.wikipedia.org/wiki/%D0%A4%D1%80%D0%B0%D0%BD%D1%86%D0%B8%D1%8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emoscope.ru/weekly/2007/0299/analit06.php#_FNR_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ризентации\VPdycPB7qo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12776"/>
            <a:ext cx="8820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Великобритания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299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В какой части региона находиться страна. Столица.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322712" cy="48737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dirty="0"/>
              <a:t>Соединённое Королевство, или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Великобритания"/>
              </a:rPr>
              <a:t>Великобритания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—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Суверенное государство"/>
              </a:rPr>
              <a:t>суверенное государство</a:t>
            </a:r>
            <a:r>
              <a:rPr lang="ru-RU" dirty="0"/>
              <a:t>, Великобритании и Северной Ирландии расположенное у северо-западного берега </a:t>
            </a:r>
            <a:r>
              <a:rPr lang="ru-RU" dirty="0">
                <a:hlinkClick r:id="rId4" tooltip="Континентальная Европа"/>
              </a:rPr>
              <a:t>континентальной Европы</a:t>
            </a:r>
            <a:r>
              <a:rPr lang="ru-RU" dirty="0"/>
              <a:t>. Оно занимает </a:t>
            </a:r>
            <a:r>
              <a:rPr lang="ru-RU" dirty="0" err="1"/>
              <a:t>остров</a:t>
            </a:r>
            <a:r>
              <a:rPr lang="ru-RU" dirty="0" err="1">
                <a:hlinkClick r:id="rId5" tooltip="Великобритания (остров)"/>
              </a:rPr>
              <a:t>Великобритания</a:t>
            </a:r>
            <a:r>
              <a:rPr lang="ru-RU" dirty="0"/>
              <a:t> (</a:t>
            </a:r>
            <a:r>
              <a:rPr lang="ru-RU" dirty="0">
                <a:hlinkClick r:id="rId6" tooltip="Англия"/>
              </a:rPr>
              <a:t>Англия</a:t>
            </a:r>
            <a:r>
              <a:rPr lang="ru-RU" dirty="0"/>
              <a:t>, </a:t>
            </a:r>
            <a:r>
              <a:rPr lang="ru-RU" dirty="0">
                <a:hlinkClick r:id="rId7" tooltip="Шотландия"/>
              </a:rPr>
              <a:t>Шотландия</a:t>
            </a:r>
            <a:r>
              <a:rPr lang="ru-RU" dirty="0"/>
              <a:t> и </a:t>
            </a:r>
            <a:r>
              <a:rPr lang="ru-RU" dirty="0">
                <a:hlinkClick r:id="rId8" tooltip="Уэльс"/>
              </a:rPr>
              <a:t>Уэльс</a:t>
            </a:r>
            <a:r>
              <a:rPr lang="ru-RU" dirty="0"/>
              <a:t>), одну шестую часть острова </a:t>
            </a:r>
            <a:r>
              <a:rPr lang="ru-RU" dirty="0">
                <a:hlinkClick r:id="rId9" tooltip="Ирландия (остров)"/>
              </a:rPr>
              <a:t>Ирландия</a:t>
            </a:r>
            <a:r>
              <a:rPr lang="ru-RU" dirty="0"/>
              <a:t> (</a:t>
            </a:r>
            <a:r>
              <a:rPr lang="ru-RU" dirty="0">
                <a:hlinkClick r:id="rId10" tooltip="Северная Ирландия"/>
              </a:rPr>
              <a:t>Северная Ирландия</a:t>
            </a:r>
            <a:r>
              <a:rPr lang="ru-RU" dirty="0"/>
              <a:t>), а также множество близлежащих мелких островов. Великобритания омывается водами </a:t>
            </a:r>
            <a:r>
              <a:rPr lang="ru-RU" dirty="0">
                <a:hlinkClick r:id="rId11" tooltip="Атлантический океан"/>
              </a:rPr>
              <a:t>Атлантического океана</a:t>
            </a:r>
            <a:r>
              <a:rPr lang="ru-RU" dirty="0"/>
              <a:t>, в том числе </a:t>
            </a:r>
            <a:r>
              <a:rPr lang="ru-RU" dirty="0">
                <a:hlinkClick r:id="rId12" tooltip="Северное море"/>
              </a:rPr>
              <a:t>Северным</a:t>
            </a:r>
            <a:r>
              <a:rPr lang="ru-RU" dirty="0"/>
              <a:t> и </a:t>
            </a:r>
            <a:r>
              <a:rPr lang="ru-RU" dirty="0">
                <a:hlinkClick r:id="rId13" tooltip="Ирландское море"/>
              </a:rPr>
              <a:t>Ирландским морем</a:t>
            </a:r>
            <a:r>
              <a:rPr lang="ru-RU" dirty="0"/>
              <a:t>. Минимальное расстояние до Европы составляет 35 км. От </a:t>
            </a:r>
            <a:r>
              <a:rPr lang="ru-RU" dirty="0">
                <a:hlinkClick r:id="rId14" tooltip="Франция"/>
              </a:rPr>
              <a:t>Франции</a:t>
            </a:r>
            <a:r>
              <a:rPr lang="ru-RU" dirty="0"/>
              <a:t> страну отделяют проливы </a:t>
            </a:r>
            <a:r>
              <a:rPr lang="ru-RU" dirty="0">
                <a:hlinkClick r:id="rId15" tooltip="Ла-Манш"/>
              </a:rPr>
              <a:t>Ла-Манш</a:t>
            </a:r>
            <a:r>
              <a:rPr lang="ru-RU" dirty="0"/>
              <a:t> и </a:t>
            </a:r>
            <a:r>
              <a:rPr lang="ru-RU" dirty="0">
                <a:hlinkClick r:id="rId16" tooltip="Па-де-Кале"/>
              </a:rPr>
              <a:t>Па-де-Кале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1\Desktop\Призентации\1-21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980" y="1412776"/>
            <a:ext cx="3816424" cy="49281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90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Рельеф и полезные </a:t>
            </a:r>
            <a:r>
              <a:rPr lang="ru-RU" sz="4000" dirty="0" smtClean="0"/>
              <a:t>ископаемые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218884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Недра Великобритании богаты нефтью, природным газом, </a:t>
            </a:r>
            <a:r>
              <a:rPr lang="ru-RU" dirty="0" err="1"/>
              <a:t>кам</a:t>
            </a:r>
            <a:r>
              <a:rPr lang="ru-RU" dirty="0"/>
              <a:t>. углём, каолином, флюоритами, есть месторождения оловянных руд, </a:t>
            </a:r>
            <a:r>
              <a:rPr lang="ru-RU" dirty="0" err="1"/>
              <a:t>кам</a:t>
            </a:r>
            <a:r>
              <a:rPr lang="ru-RU" dirty="0"/>
              <a:t>. и калийной солей, целестина, огнеупорных глин, нерудных стройматериалов, горючих сланцев и небольших родов. руд железа, меди, свинца, цинка, барита и витерита:</a:t>
            </a:r>
            <a:br>
              <a:rPr lang="ru-RU" dirty="0"/>
            </a:br>
            <a:endParaRPr lang="ru-RU" dirty="0"/>
          </a:p>
        </p:txBody>
      </p:sp>
      <p:pic>
        <p:nvPicPr>
          <p:cNvPr id="3076" name="Picture 4" descr="C:\Users\1\Desktop\Призентации\800px-Lac_de_rosele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3975249"/>
            <a:ext cx="8712968" cy="2656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7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Климатические </a:t>
            </a:r>
            <a:r>
              <a:rPr lang="ru-RU" sz="4000" dirty="0" smtClean="0"/>
              <a:t>условия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86808" cy="4853136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Средняя температура в Великобритании выше, чем в других местностях на той же широте. Это связано с влиянием теплого </a:t>
            </a:r>
            <a:r>
              <a:rPr lang="ru-RU" dirty="0" smtClean="0"/>
              <a:t>течения Гольфстрим</a:t>
            </a:r>
            <a:r>
              <a:rPr lang="ru-RU" dirty="0"/>
              <a:t>. Южная часть страны теплее и суше, чем северная. Преобладают северо-западные ветра, дующих с северной </a:t>
            </a:r>
            <a:r>
              <a:rPr lang="ru-RU" dirty="0" smtClean="0"/>
              <a:t>части Атлантического </a:t>
            </a:r>
            <a:r>
              <a:rPr lang="ru-RU" dirty="0"/>
              <a:t>океана. Пасмурных дней в году — более 50 %. Возможны сильные ветра и наводнения.</a:t>
            </a:r>
          </a:p>
          <a:p>
            <a:r>
              <a:rPr lang="ru-RU" dirty="0"/>
              <a:t>Среднегодовое количество осадков по стране изменяется в пределах от 3000 мм в Шотландском высокогорье до 553 мм в Кембридже. Самое сухое место в Великобритании — графство </a:t>
            </a:r>
            <a:r>
              <a:rPr lang="ru-RU" dirty="0" smtClean="0"/>
              <a:t>Эссекс</a:t>
            </a:r>
            <a:r>
              <a:rPr lang="ru-RU" dirty="0"/>
              <a:t> </a:t>
            </a:r>
            <a:r>
              <a:rPr lang="ru-RU" dirty="0" smtClean="0"/>
              <a:t>— </a:t>
            </a:r>
            <a:r>
              <a:rPr lang="ru-RU" dirty="0"/>
              <a:t>где в среднем в год выпадает 600 мм осадков, хотя дождливых дней — более 100 в год.</a:t>
            </a:r>
          </a:p>
          <a:p>
            <a:r>
              <a:rPr lang="ru-RU" dirty="0"/>
              <a:t>Экстремальные температуры, зарегистрированные за всё время наблюдений:</a:t>
            </a:r>
          </a:p>
          <a:p>
            <a:pPr lvl="0"/>
            <a:r>
              <a:rPr lang="ru-RU" dirty="0"/>
              <a:t>максимальная — 38,5 °C в графстве Кент, 10 августа 2003 года;</a:t>
            </a:r>
          </a:p>
          <a:p>
            <a:pPr lvl="0"/>
            <a:r>
              <a:rPr lang="ru-RU" dirty="0"/>
              <a:t>минимальная — −27,2 °C в </a:t>
            </a:r>
            <a:r>
              <a:rPr lang="ru-RU" dirty="0" err="1"/>
              <a:t>Грампианских</a:t>
            </a:r>
            <a:r>
              <a:rPr lang="ru-RU" dirty="0"/>
              <a:t> горах 11 февраля 1895 года, и на севере </a:t>
            </a:r>
            <a:r>
              <a:rPr lang="ru-RU" dirty="0" smtClean="0"/>
              <a:t>Шотландии</a:t>
            </a:r>
            <a:r>
              <a:rPr lang="ru-RU" dirty="0"/>
              <a:t> </a:t>
            </a:r>
            <a:r>
              <a:rPr lang="ru-RU" dirty="0" smtClean="0"/>
              <a:t>30 </a:t>
            </a:r>
            <a:r>
              <a:rPr lang="ru-RU" dirty="0"/>
              <a:t>декабря 1995 года.</a:t>
            </a:r>
          </a:p>
          <a:p>
            <a:endParaRPr lang="ru-RU" dirty="0"/>
          </a:p>
        </p:txBody>
      </p:sp>
      <p:pic>
        <p:nvPicPr>
          <p:cNvPr id="4098" name="Picture 2" descr="C:\Users\1\Desktop\Призентации\0cdf9fc158fb46b194a49cda70c9184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363532" cy="51125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6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Крупные реки и </a:t>
            </a:r>
            <a:r>
              <a:rPr lang="ru-RU" sz="4000" dirty="0" smtClean="0"/>
              <a:t>озёра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4896544" cy="44930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Из всех рек Великобритании я взял только три больших.</a:t>
            </a:r>
            <a:br>
              <a:rPr lang="ru-RU" sz="3200" dirty="0" smtClean="0"/>
            </a:br>
            <a:r>
              <a:rPr lang="ru-RU" sz="3200" dirty="0" smtClean="0"/>
              <a:t>Река </a:t>
            </a:r>
            <a:r>
              <a:rPr lang="ru-RU" sz="3200" dirty="0" err="1" smtClean="0"/>
              <a:t>Саверн</a:t>
            </a:r>
            <a:r>
              <a:rPr lang="ru-RU" sz="3200" dirty="0" smtClean="0"/>
              <a:t> – 354 км.</a:t>
            </a:r>
            <a:br>
              <a:rPr lang="ru-RU" sz="3200" dirty="0" smtClean="0"/>
            </a:br>
            <a:r>
              <a:rPr lang="ru-RU" sz="3200" dirty="0" smtClean="0"/>
              <a:t>Река Темза – 346 км.</a:t>
            </a:r>
            <a:br>
              <a:rPr lang="ru-RU" sz="3200" dirty="0" smtClean="0"/>
            </a:br>
            <a:r>
              <a:rPr lang="ru-RU" sz="3200" dirty="0" smtClean="0"/>
              <a:t>Река </a:t>
            </a:r>
            <a:r>
              <a:rPr lang="ru-RU" sz="3200" dirty="0" err="1" smtClean="0"/>
              <a:t>Трент</a:t>
            </a:r>
            <a:r>
              <a:rPr lang="ru-RU" sz="3200" dirty="0" smtClean="0"/>
              <a:t> – 297 км.</a:t>
            </a:r>
          </a:p>
        </p:txBody>
      </p:sp>
      <p:pic>
        <p:nvPicPr>
          <p:cNvPr id="5126" name="Picture 6" descr="C:\Users\1\Desktop\Призентации\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98744"/>
            <a:ext cx="3816424" cy="44945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51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47848" cy="1228998"/>
          </a:xfrm>
        </p:spPr>
        <p:txBody>
          <a:bodyPr/>
          <a:lstStyle/>
          <a:p>
            <a:r>
              <a:rPr lang="ru-RU" dirty="0" smtClean="0"/>
              <a:t>Народы населяющие страну, их основные </a:t>
            </a:r>
            <a:r>
              <a:rPr lang="ru-RU" dirty="0" smtClean="0"/>
              <a:t>занятия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28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Великобританию заселяют:</a:t>
            </a:r>
          </a:p>
          <a:p>
            <a:r>
              <a:rPr lang="ru-RU" sz="4000" dirty="0" smtClean="0"/>
              <a:t>Британцы</a:t>
            </a:r>
          </a:p>
          <a:p>
            <a:r>
              <a:rPr lang="ru-RU" sz="4000" dirty="0" smtClean="0"/>
              <a:t>Англичане</a:t>
            </a:r>
          </a:p>
          <a:p>
            <a:r>
              <a:rPr lang="ru-RU" sz="4000" dirty="0" smtClean="0"/>
              <a:t>Шотландцы</a:t>
            </a:r>
            <a:endParaRPr lang="ru-RU" sz="4000" dirty="0"/>
          </a:p>
        </p:txBody>
      </p:sp>
      <p:pic>
        <p:nvPicPr>
          <p:cNvPr id="6149" name="Picture 5" descr="http://cs10059.userapi.com/u21160231/147769100/x_e5b73dd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73" y="911440"/>
            <a:ext cx="3762375" cy="57531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70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04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Проблемы страны и пути их </a:t>
            </a:r>
            <a:r>
              <a:rPr lang="ru-RU" sz="3200" dirty="0" smtClean="0"/>
              <a:t>решения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24936" cy="518457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Иммиграция в Великобританию в последние десятилетия приобрела невиданные масштабы. Наряду с Францией и Германией Великобритания в настоящее время входит в тройку стран - крупнейших реципиентов иммигрантов в Европе.</a:t>
            </a:r>
          </a:p>
          <a:p>
            <a:r>
              <a:rPr lang="ru-RU" dirty="0" smtClean="0"/>
              <a:t>В течение нескольких столетий Великобритания сама «поставляла» эмигрантов в другие страны мира. Численность людей, выезжавших из нее, значительно превышала численность тех, кто стремился сюда попасть. Однако с середины 1980-х годов ситуация изменилась. В 1985 году в Великобританию въехали 232 тысячи человек, а выехали из нее - 174 тысячи, таким образом, из страны эмиграции она превратилась в страну иммиграции. Немногим более чем за 20-летний период (с 1981 по 2001 год) численность ежегодно въезжающих в страну иммигрантов увеличилась более чем в три раза (с 153 тысяч до 480 тысяч человек). Численность же эмигрантов за этот период увеличилась незначительно (в 1981году она составляла 233 тысячи, а в 2002 году - 308 тысяч человек)</a:t>
            </a:r>
            <a:r>
              <a:rPr lang="ru-RU" b="1" baseline="30000" dirty="0" smtClean="0">
                <a:hlinkClick r:id="rId2"/>
              </a:rPr>
              <a:t>1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7847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144</TotalTime>
  <Words>217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Презентация PowerPoint</vt:lpstr>
      <vt:lpstr>В какой части региона находиться страна. Столица.</vt:lpstr>
      <vt:lpstr>Рельеф и полезные ископаемые</vt:lpstr>
      <vt:lpstr>Климатические условия</vt:lpstr>
      <vt:lpstr>Крупные реки и озёра</vt:lpstr>
      <vt:lpstr>Народы населяющие страну, их основные занятия</vt:lpstr>
      <vt:lpstr>Проблемы страны и пути их решения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Лена</cp:lastModifiedBy>
  <cp:revision>10</cp:revision>
  <dcterms:created xsi:type="dcterms:W3CDTF">2014-03-16T16:43:22Z</dcterms:created>
  <dcterms:modified xsi:type="dcterms:W3CDTF">2014-07-30T16:39:40Z</dcterms:modified>
</cp:coreProperties>
</file>