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25"/>
  </p:notesMasterIdLst>
  <p:sldIdLst>
    <p:sldId id="256" r:id="rId2"/>
    <p:sldId id="260" r:id="rId3"/>
    <p:sldId id="257" r:id="rId4"/>
    <p:sldId id="258" r:id="rId5"/>
    <p:sldId id="259" r:id="rId6"/>
    <p:sldId id="261" r:id="rId7"/>
    <p:sldId id="262" r:id="rId8"/>
    <p:sldId id="263" r:id="rId9"/>
    <p:sldId id="271" r:id="rId10"/>
    <p:sldId id="272" r:id="rId11"/>
    <p:sldId id="273" r:id="rId12"/>
    <p:sldId id="274" r:id="rId13"/>
    <p:sldId id="286" r:id="rId14"/>
    <p:sldId id="275" r:id="rId15"/>
    <p:sldId id="276" r:id="rId16"/>
    <p:sldId id="277" r:id="rId17"/>
    <p:sldId id="278" r:id="rId18"/>
    <p:sldId id="279" r:id="rId19"/>
    <p:sldId id="280" r:id="rId20"/>
    <p:sldId id="283" r:id="rId21"/>
    <p:sldId id="284" r:id="rId22"/>
    <p:sldId id="285" r:id="rId23"/>
    <p:sldId id="288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46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3F3FC60-3A98-4A28-865A-D07B8A841CF0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67963F7-B463-407B-9C7D-D27D5DC62E7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903139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963F7-B463-407B-9C7D-D27D5DC62E7E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80767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67963F7-B463-407B-9C7D-D27D5DC62E7E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84218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5099184-ECAB-42F1-A702-B3C05C02FBB9}" type="datetimeFigureOut">
              <a:rPr lang="ru-RU" smtClean="0"/>
              <a:t>30.07.2014</a:t>
            </a:fld>
            <a:endParaRPr lang="ru-RU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84CC050-A99F-43AB-B222-A093FA6DB3F9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g"/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9552" y="2060848"/>
            <a:ext cx="7851648" cy="1828800"/>
          </a:xfrm>
        </p:spPr>
        <p:txBody>
          <a:bodyPr>
            <a:noAutofit/>
          </a:bodyPr>
          <a:lstStyle/>
          <a:p>
            <a:pPr algn="ctr"/>
            <a:r>
              <a:rPr lang="ru-RU" sz="6600" dirty="0" smtClean="0"/>
              <a:t>Страны СНГ.</a:t>
            </a:r>
            <a:br>
              <a:rPr lang="ru-RU" sz="6600" dirty="0" smtClean="0"/>
            </a:br>
            <a:r>
              <a:rPr lang="ru-RU" sz="6600" dirty="0" smtClean="0"/>
              <a:t>Россия.</a:t>
            </a:r>
            <a:endParaRPr lang="ru-RU" sz="6600" dirty="0"/>
          </a:p>
        </p:txBody>
      </p:sp>
    </p:spTree>
    <p:extLst>
      <p:ext uri="{BB962C8B-B14F-4D97-AF65-F5344CB8AC3E}">
        <p14:creationId xmlns:p14="http://schemas.microsoft.com/office/powerpoint/2010/main" val="10922982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Россия.</a:t>
            </a:r>
            <a:endParaRPr lang="ru-RU" dirty="0"/>
          </a:p>
        </p:txBody>
      </p:sp>
      <p:pic>
        <p:nvPicPr>
          <p:cNvPr id="6" name="Объект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057425"/>
            <a:ext cx="4473787" cy="3024336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20680" y="2996952"/>
            <a:ext cx="4023320" cy="301749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5120680" y="6014442"/>
            <a:ext cx="1071127" cy="400110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000" dirty="0" smtClean="0">
                <a:solidFill>
                  <a:prstClr val="black"/>
                </a:solidFill>
                <a:latin typeface="Calibri"/>
              </a:rPr>
              <a:t>Москва </a:t>
            </a:r>
            <a:endParaRPr lang="ru-RU" sz="2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79511" y="5075854"/>
            <a:ext cx="10134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spcBef>
                <a:spcPct val="0"/>
              </a:spcBef>
            </a:pPr>
            <a:r>
              <a:rPr lang="ru-RU" sz="2000" dirty="0">
                <a:solidFill>
                  <a:prstClr val="black"/>
                </a:solidFill>
                <a:latin typeface="Calibri"/>
              </a:rPr>
              <a:t>Москва</a:t>
            </a:r>
          </a:p>
        </p:txBody>
      </p:sp>
    </p:spTree>
    <p:extLst>
      <p:ext uri="{BB962C8B-B14F-4D97-AF65-F5344CB8AC3E}">
        <p14:creationId xmlns:p14="http://schemas.microsoft.com/office/powerpoint/2010/main" val="427968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Россия- самое большое государство мира. Его площадь - 17.1 </a:t>
            </a:r>
            <a:r>
              <a:rPr lang="ru-RU" dirty="0" smtClean="0"/>
              <a:t>млн. км². </a:t>
            </a:r>
            <a:r>
              <a:rPr lang="ru-RU" dirty="0"/>
              <a:t>Население - 145.2 млн. человек. Россия </a:t>
            </a:r>
            <a:r>
              <a:rPr lang="ru-RU" dirty="0" smtClean="0"/>
              <a:t> больше расположена </a:t>
            </a:r>
            <a:r>
              <a:rPr lang="ru-RU" dirty="0"/>
              <a:t>в северной части </a:t>
            </a:r>
            <a:r>
              <a:rPr lang="ru-RU" dirty="0" smtClean="0"/>
              <a:t>стран СНГ. Занимает </a:t>
            </a:r>
            <a:r>
              <a:rPr lang="ru-RU" dirty="0"/>
              <a:t>около 40 % площади Европы и 30 % площади Азии. </a:t>
            </a:r>
            <a:r>
              <a:rPr lang="ru-RU" dirty="0" smtClean="0"/>
              <a:t>Столица России-Москва.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162" y="3950592"/>
            <a:ext cx="4409097" cy="2941652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474979" y="6457890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000" dirty="0">
                <a:solidFill>
                  <a:prstClr val="black"/>
                </a:solidFill>
              </a:rPr>
              <a:t>Карта России</a:t>
            </a:r>
          </a:p>
        </p:txBody>
      </p:sp>
    </p:spTree>
    <p:extLst>
      <p:ext uri="{BB962C8B-B14F-4D97-AF65-F5344CB8AC3E}">
        <p14:creationId xmlns:p14="http://schemas.microsoft.com/office/powerpoint/2010/main" val="4117137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Рельеф и полезные ископаемые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/>
              <a:t>Рельеф России очень разнообразный: 2/3 территории занимают различные по форме поверхности и высоте равнины, а 1/3 горы. </a:t>
            </a:r>
            <a:r>
              <a:rPr lang="ru-RU" dirty="0" smtClean="0"/>
              <a:t>Высшая </a:t>
            </a:r>
            <a:r>
              <a:rPr lang="ru-RU" dirty="0"/>
              <a:t>точка России — гора Эльбрус (5642 м), а самая низкая — уровень Каспийского моря: -28 </a:t>
            </a:r>
            <a:r>
              <a:rPr lang="ru-RU" dirty="0" err="1"/>
              <a:t>м.В</a:t>
            </a:r>
            <a:r>
              <a:rPr lang="ru-RU" dirty="0"/>
              <a:t> России открыто более 20 тыс. месторождений полезных </a:t>
            </a:r>
            <a:r>
              <a:rPr lang="ru-RU" dirty="0" err="1" smtClean="0"/>
              <a:t>ископаемых.Среди</a:t>
            </a:r>
            <a:r>
              <a:rPr lang="ru-RU" dirty="0" smtClean="0"/>
              <a:t> </a:t>
            </a:r>
            <a:r>
              <a:rPr lang="ru-RU" dirty="0" err="1" smtClean="0"/>
              <a:t>них:олово,серебро,золото,нефть,газ,ртуть,медь</a:t>
            </a:r>
            <a:r>
              <a:rPr lang="ru-RU" dirty="0" smtClean="0"/>
              <a:t> и др.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215472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69269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Рельеф и полезные ископаемые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038" y="1916832"/>
            <a:ext cx="4757045" cy="2669892"/>
          </a:xfrm>
        </p:spPr>
      </p:pic>
      <p:sp>
        <p:nvSpPr>
          <p:cNvPr id="5" name="Прямоугольник 4"/>
          <p:cNvSpPr/>
          <p:nvPr/>
        </p:nvSpPr>
        <p:spPr>
          <a:xfrm>
            <a:off x="0" y="4581128"/>
            <a:ext cx="1712200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Гора Эльбрус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1506" y="3533349"/>
            <a:ext cx="4276245" cy="284797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6872972" y="6383698"/>
            <a:ext cx="220092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/>
              <a:t>Каспийское море</a:t>
            </a:r>
          </a:p>
        </p:txBody>
      </p:sp>
    </p:spTree>
    <p:extLst>
      <p:ext uri="{BB962C8B-B14F-4D97-AF65-F5344CB8AC3E}">
        <p14:creationId xmlns:p14="http://schemas.microsoft.com/office/powerpoint/2010/main" val="22477902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Климатические условия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Территория России располагается в </a:t>
            </a:r>
            <a:r>
              <a:rPr lang="ru-RU" dirty="0" smtClean="0"/>
              <a:t>4 климатических </a:t>
            </a:r>
            <a:r>
              <a:rPr lang="ru-RU" dirty="0"/>
              <a:t>поясах - арктическом, субарктическом, умеренном и субтропическом</a:t>
            </a:r>
            <a:r>
              <a:rPr lang="ru-RU" dirty="0" smtClean="0"/>
              <a:t>.</a:t>
            </a:r>
          </a:p>
          <a:p>
            <a:r>
              <a:rPr lang="ru-RU" dirty="0"/>
              <a:t>Средняя температура июля </a:t>
            </a:r>
            <a:r>
              <a:rPr lang="ru-RU" dirty="0" smtClean="0"/>
              <a:t>от + </a:t>
            </a:r>
            <a:r>
              <a:rPr lang="ru-RU" dirty="0"/>
              <a:t>12 до </a:t>
            </a:r>
            <a:r>
              <a:rPr lang="ru-RU" dirty="0" smtClean="0"/>
              <a:t>+</a:t>
            </a:r>
            <a:r>
              <a:rPr lang="ru-RU" dirty="0"/>
              <a:t>39°С, января от </a:t>
            </a:r>
            <a:r>
              <a:rPr lang="ru-RU" dirty="0" smtClean="0"/>
              <a:t>0 до </a:t>
            </a:r>
            <a:r>
              <a:rPr lang="ru-RU" dirty="0"/>
              <a:t>-30°С.</a:t>
            </a:r>
            <a:endParaRPr lang="ru-RU" dirty="0" smtClean="0"/>
          </a:p>
          <a:p>
            <a:r>
              <a:rPr lang="ru-RU" dirty="0" smtClean="0"/>
              <a:t>Годовое количество осадков-от  100 до 2000 мм.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4336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Крупные реки: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2420888"/>
            <a:ext cx="3742494" cy="280831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14013" y="5271591"/>
            <a:ext cx="183768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dirty="0">
                <a:solidFill>
                  <a:prstClr val="black"/>
                </a:solidFill>
              </a:rPr>
              <a:t>Река Лена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409800"/>
            <a:ext cx="4095750" cy="2819400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32428" y="5221382"/>
            <a:ext cx="19768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Река Енисей 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773765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Крупные реки: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48880"/>
            <a:ext cx="4000500" cy="30099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9512" y="5348664"/>
            <a:ext cx="1830373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</a:rPr>
              <a:t>Река Обь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276587"/>
            <a:ext cx="4140461" cy="310671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16016" y="5363528"/>
            <a:ext cx="1937390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</a:rPr>
              <a:t>Река Урал</a:t>
            </a:r>
          </a:p>
        </p:txBody>
      </p:sp>
    </p:spTree>
    <p:extLst>
      <p:ext uri="{BB962C8B-B14F-4D97-AF65-F5344CB8AC3E}">
        <p14:creationId xmlns:p14="http://schemas.microsoft.com/office/powerpoint/2010/main" val="2623626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Крупные озёра: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68" y="2420888"/>
            <a:ext cx="3707904" cy="27809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5521" y="5228660"/>
            <a:ext cx="2286000" cy="46166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Озеро Таймыр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6903" y="2327722"/>
            <a:ext cx="3835329" cy="287409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756903" y="5200473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400" dirty="0">
                <a:solidFill>
                  <a:prstClr val="black"/>
                </a:solidFill>
              </a:rPr>
              <a:t>Онежское озеро</a:t>
            </a:r>
          </a:p>
        </p:txBody>
      </p:sp>
    </p:spTree>
    <p:extLst>
      <p:ext uri="{BB962C8B-B14F-4D97-AF65-F5344CB8AC3E}">
        <p14:creationId xmlns:p14="http://schemas.microsoft.com/office/powerpoint/2010/main" val="35753865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Крупные озёра: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2358637"/>
            <a:ext cx="3635896" cy="2726922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70353" y="5085559"/>
            <a:ext cx="228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Ладожское озеро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55976" y="2358637"/>
            <a:ext cx="4175882" cy="2773046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4355976" y="5149419"/>
            <a:ext cx="21296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Озеро Байкал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354912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зоны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 В России </a:t>
            </a:r>
            <a:r>
              <a:rPr lang="ru-RU" sz="3200" dirty="0" err="1"/>
              <a:t>находятся:Арктические</a:t>
            </a:r>
            <a:r>
              <a:rPr lang="ru-RU" sz="3200" dirty="0"/>
              <a:t> </a:t>
            </a:r>
            <a:r>
              <a:rPr lang="ru-RU" sz="3200" dirty="0" err="1"/>
              <a:t>пустыни,тундра</a:t>
            </a:r>
            <a:r>
              <a:rPr lang="ru-RU" sz="3200" dirty="0"/>
              <a:t> ,</a:t>
            </a:r>
            <a:r>
              <a:rPr lang="ru-RU" sz="3200" dirty="0" err="1"/>
              <a:t>лесотундра,т</a:t>
            </a:r>
            <a:r>
              <a:rPr lang="ru-RU" sz="3200" dirty="0"/>
              <a:t> </a:t>
            </a:r>
            <a:r>
              <a:rPr lang="ru-RU" sz="3200" dirty="0" err="1"/>
              <a:t>айга,смешанные</a:t>
            </a:r>
            <a:r>
              <a:rPr lang="ru-RU" sz="3200" dirty="0"/>
              <a:t> и широколиственные леса, </a:t>
            </a:r>
            <a:r>
              <a:rPr lang="ru-RU" sz="3200" dirty="0" err="1"/>
              <a:t>лесостепь,степь,пустыни</a:t>
            </a:r>
            <a:r>
              <a:rPr lang="ru-RU" sz="3200" dirty="0"/>
              <a:t> и полупустыни.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9748852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908720"/>
            <a:ext cx="8229600" cy="1143000"/>
          </a:xfrm>
        </p:spPr>
        <p:txBody>
          <a:bodyPr/>
          <a:lstStyle/>
          <a:p>
            <a:r>
              <a:rPr lang="ru-RU" dirty="0" smtClean="0"/>
              <a:t>Страны СНГ.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491880" y="6365557"/>
            <a:ext cx="1911934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600" dirty="0">
                <a:solidFill>
                  <a:prstClr val="black"/>
                </a:solidFill>
              </a:rPr>
              <a:t>Флаг СНГ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2374830"/>
            <a:ext cx="8282685" cy="3990727"/>
          </a:xfrm>
        </p:spPr>
      </p:pic>
    </p:spTree>
    <p:extLst>
      <p:ext uri="{BB962C8B-B14F-4D97-AF65-F5344CB8AC3E}">
        <p14:creationId xmlns:p14="http://schemas.microsoft.com/office/powerpoint/2010/main" val="567965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Народы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r>
              <a:rPr lang="ru-RU" sz="3200" dirty="0"/>
              <a:t>В России </a:t>
            </a:r>
            <a:r>
              <a:rPr lang="ru-RU" sz="3200" dirty="0" err="1"/>
              <a:t>проживают:Татары,украинцы,башкиры</a:t>
            </a:r>
            <a:r>
              <a:rPr lang="ru-RU" sz="3200" dirty="0"/>
              <a:t>, чуваши, чеченцы, армяне, русские. </a:t>
            </a:r>
          </a:p>
          <a:p>
            <a:endParaRPr lang="ru-RU" sz="2000" dirty="0" smtClean="0"/>
          </a:p>
        </p:txBody>
      </p:sp>
    </p:spTree>
    <p:extLst>
      <p:ext uri="{BB962C8B-B14F-4D97-AF65-F5344CB8AC3E}">
        <p14:creationId xmlns:p14="http://schemas.microsoft.com/office/powerpoint/2010/main" val="1799416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0872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Проблемы страны и пути их 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 Загрязнение водоёмов стоками промышленных отходов и канализационными стоками. Чтобы этого избежать сегодня строят очистные сооружения и используют пресную воду по замкнутому циклу, предлагают закачивать вредные стоки в шахтные пустоты. </a:t>
            </a:r>
            <a:endParaRPr lang="ru-RU" dirty="0" smtClean="0"/>
          </a:p>
          <a:p>
            <a:r>
              <a:rPr lang="ru-RU" dirty="0" smtClean="0"/>
              <a:t>Бытовые отходы-Способ решения-</a:t>
            </a:r>
            <a:r>
              <a:rPr lang="ru-RU" dirty="0" err="1" smtClean="0"/>
              <a:t>захранения</a:t>
            </a:r>
            <a:r>
              <a:rPr lang="ru-RU" dirty="0" smtClean="0"/>
              <a:t>, </a:t>
            </a:r>
            <a:r>
              <a:rPr lang="ru-RU" dirty="0" err="1" smtClean="0"/>
              <a:t>т.е</a:t>
            </a:r>
            <a:r>
              <a:rPr lang="ru-RU" dirty="0" smtClean="0"/>
              <a:t> мусор </a:t>
            </a:r>
            <a:r>
              <a:rPr lang="ru-RU" dirty="0"/>
              <a:t>просто зарывают в землю или вываливают на нее и </a:t>
            </a:r>
            <a:r>
              <a:rPr lang="ru-RU" dirty="0" smtClean="0"/>
              <a:t>засыпают землёй.</a:t>
            </a:r>
          </a:p>
        </p:txBody>
      </p:sp>
    </p:spTree>
    <p:extLst>
      <p:ext uri="{BB962C8B-B14F-4D97-AF65-F5344CB8AC3E}">
        <p14:creationId xmlns:p14="http://schemas.microsoft.com/office/powerpoint/2010/main" val="930683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Проблемы страны и пути их решения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52500" y="1772816"/>
            <a:ext cx="8229600" cy="4389120"/>
          </a:xfrm>
        </p:spPr>
        <p:txBody>
          <a:bodyPr/>
          <a:lstStyle/>
          <a:p>
            <a:r>
              <a:rPr lang="ru-RU" dirty="0" smtClean="0"/>
              <a:t>Загрязнение воздуха-Способы решения -1.Применение  экологически чистого топлива(</a:t>
            </a:r>
            <a:r>
              <a:rPr lang="ru-RU" dirty="0" err="1" smtClean="0"/>
              <a:t>водорода,воды,спирта</a:t>
            </a:r>
            <a:r>
              <a:rPr lang="ru-RU" dirty="0" smtClean="0"/>
              <a:t>).2.Применение малоотходных и безотходных технологий.3.Очистка выбросов в атмосферу от твёрдых и газообразных веществ.</a:t>
            </a:r>
            <a:endParaRPr lang="ru-RU" sz="18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4" y="4162804"/>
            <a:ext cx="3028140" cy="2273858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-108520" y="6453084"/>
            <a:ext cx="136319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000" dirty="0">
                <a:solidFill>
                  <a:prstClr val="black"/>
                </a:solidFill>
              </a:rPr>
              <a:t>Отходы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2340" y="4165937"/>
            <a:ext cx="3049530" cy="2287147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30814" y="6483862"/>
            <a:ext cx="2286000" cy="338554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>
                <a:solidFill>
                  <a:prstClr val="black"/>
                </a:solidFill>
              </a:rPr>
              <a:t>Загрязнение воды</a:t>
            </a:r>
            <a:endParaRPr lang="ru-RU" sz="1100" dirty="0">
              <a:solidFill>
                <a:prstClr val="black"/>
              </a:solidFill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22505" y="3933056"/>
            <a:ext cx="2857500" cy="1905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40424" y="5789010"/>
            <a:ext cx="2286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dirty="0">
                <a:solidFill>
                  <a:prstClr val="black"/>
                </a:solidFill>
              </a:rPr>
              <a:t>Загрязнение воздуха</a:t>
            </a:r>
            <a:endParaRPr lang="ru-RU" sz="12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08325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Список литературы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1800" dirty="0"/>
              <a:t>http://</a:t>
            </a:r>
            <a:r>
              <a:rPr lang="en-US" sz="1800" dirty="0" smtClean="0"/>
              <a:t>www.worldcam.ru/klimat.html</a:t>
            </a:r>
            <a:endParaRPr lang="ru-RU" sz="1800" dirty="0" smtClean="0"/>
          </a:p>
          <a:p>
            <a:r>
              <a:rPr lang="en-US" sz="1800" dirty="0"/>
              <a:t>http://ru.wikipedia.org/wiki/%CF%EE%EB%E5%E7%ED%FB%E5_%E8%F1%EA%EE%EF%E0%E5%EC%FB%E5_%</a:t>
            </a:r>
            <a:r>
              <a:rPr lang="en-US" sz="1800" dirty="0" smtClean="0"/>
              <a:t>D0%EE%F1%F1%E8%E8</a:t>
            </a:r>
            <a:endParaRPr lang="ru-RU" sz="1800" dirty="0" smtClean="0"/>
          </a:p>
          <a:p>
            <a:r>
              <a:rPr lang="en-US" sz="1800" dirty="0"/>
              <a:t>http://www.srinest.com/book_680_chapter_88_12.7._Sodruzhestvo_Nezavisimykh_Gosudarstv_(Evrazijjskijj_makroregion).</a:t>
            </a:r>
            <a:r>
              <a:rPr lang="en-US" sz="1800" dirty="0" smtClean="0"/>
              <a:t>html</a:t>
            </a:r>
            <a:endParaRPr lang="ru-RU" sz="1800" dirty="0" smtClean="0"/>
          </a:p>
          <a:p>
            <a:endParaRPr lang="en-US" sz="2000" dirty="0"/>
          </a:p>
          <a:p>
            <a:r>
              <a:rPr lang="en-US" sz="1800" dirty="0"/>
              <a:t>http://</a:t>
            </a:r>
            <a:r>
              <a:rPr lang="en-US" sz="1800" dirty="0" smtClean="0"/>
              <a:t>ppt4web.ru/geografija/sodruzhestvo-nezavisimykh-gosudarstv-sng.html</a:t>
            </a:r>
            <a:endParaRPr lang="ru-RU" sz="1800" dirty="0" smtClean="0"/>
          </a:p>
          <a:p>
            <a:r>
              <a:rPr lang="en-US" sz="1800" dirty="0"/>
              <a:t>http://geographyofrussia.com/krupnejshie-reki-i-ozera-rossii</a:t>
            </a:r>
            <a:r>
              <a:rPr lang="en-US" sz="1800" dirty="0" smtClean="0"/>
              <a:t>/</a:t>
            </a:r>
            <a:endParaRPr lang="ru-RU" sz="1800" dirty="0" smtClean="0"/>
          </a:p>
          <a:p>
            <a:r>
              <a:rPr lang="en-US" sz="1800" dirty="0"/>
              <a:t>http://</a:t>
            </a:r>
            <a:r>
              <a:rPr lang="en-US" sz="1800" dirty="0" smtClean="0"/>
              <a:t>www.grandars.ru/shkola/geografiya/prirodnye-zony-rossii.html</a:t>
            </a:r>
            <a:endParaRPr lang="ru-RU" sz="1800" dirty="0" smtClean="0"/>
          </a:p>
          <a:p>
            <a:r>
              <a:rPr lang="en-US" sz="1800" dirty="0"/>
              <a:t>http://ru.wikipedia.org/wiki/%D0%AD%D0%BA%D0%BE%D0%BB%D0%BE%D0%B3%D0%B8%D1%8F_%</a:t>
            </a:r>
            <a:r>
              <a:rPr lang="en-US" sz="1800" dirty="0" smtClean="0"/>
              <a:t>D0%A0%D0%BE%D1%81%D1%81%D0%B8%D0%B8</a:t>
            </a:r>
            <a:endParaRPr lang="ru-RU" sz="1800" dirty="0" smtClean="0"/>
          </a:p>
          <a:p>
            <a:r>
              <a:rPr lang="en-US" sz="1800" dirty="0"/>
              <a:t>http://</a:t>
            </a:r>
            <a:r>
              <a:rPr lang="en-US" sz="1800" dirty="0" smtClean="0"/>
              <a:t>referatplus.ru/geografi/1_010110.php</a:t>
            </a:r>
            <a:endParaRPr lang="ru-RU" sz="1800" dirty="0" smtClean="0"/>
          </a:p>
          <a:p>
            <a:endParaRPr lang="en-US" sz="2000" dirty="0"/>
          </a:p>
          <a:p>
            <a:endParaRPr lang="en-US" sz="2400" dirty="0"/>
          </a:p>
          <a:p>
            <a:endParaRPr lang="en-US" sz="2400" dirty="0"/>
          </a:p>
          <a:p>
            <a:endParaRPr lang="en-US" sz="20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945015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Географическое положение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/>
              <a:t>Территория Содружества занимает большую часть Восточной Европы и Северной </a:t>
            </a:r>
            <a:r>
              <a:rPr lang="ru-RU" dirty="0" smtClean="0"/>
              <a:t>Азии.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92580" y="6525675"/>
            <a:ext cx="22624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dirty="0" smtClean="0">
                <a:solidFill>
                  <a:prstClr val="black"/>
                </a:solidFill>
              </a:rPr>
              <a:t>Карта стран </a:t>
            </a:r>
            <a:r>
              <a:rPr lang="ru-RU" dirty="0">
                <a:solidFill>
                  <a:prstClr val="black"/>
                </a:solidFill>
              </a:rPr>
              <a:t>СНГ.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584" y="2708920"/>
            <a:ext cx="7560840" cy="38312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2367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Особенности рельефа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1816230"/>
            <a:ext cx="8229600" cy="4389120"/>
          </a:xfrm>
        </p:spPr>
        <p:txBody>
          <a:bodyPr/>
          <a:lstStyle/>
          <a:p>
            <a:r>
              <a:rPr lang="ru-RU" dirty="0" smtClean="0"/>
              <a:t>На востоке СНГ преобладают  плоскогорья  и горные хребты</a:t>
            </a:r>
            <a:r>
              <a:rPr lang="ru-RU" dirty="0" smtClean="0"/>
              <a:t>. Западную </a:t>
            </a:r>
            <a:r>
              <a:rPr lang="ru-RU" dirty="0" smtClean="0"/>
              <a:t>половину СНГ-занимают преимущественно  равнины и низменности</a:t>
            </a:r>
            <a:r>
              <a:rPr lang="ru-RU" dirty="0"/>
              <a:t>. 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8820472" y="3248372"/>
            <a:ext cx="2286000" cy="113877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5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  <a:t/>
            </a:r>
            <a:br>
              <a:rPr lang="ru-RU" sz="5000" dirty="0">
                <a:solidFill>
                  <a:srgbClr val="04617B"/>
                </a:solidFill>
                <a:latin typeface="Calibri"/>
                <a:ea typeface="+mj-ea"/>
                <a:cs typeface="+mj-cs"/>
              </a:rPr>
            </a:b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0" y="6357713"/>
            <a:ext cx="26000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 smtClean="0">
                <a:solidFill>
                  <a:prstClr val="black"/>
                </a:solidFill>
              </a:rPr>
              <a:t>Луга  Русской равнины</a:t>
            </a:r>
            <a:endParaRPr lang="ru-RU" sz="1600" dirty="0">
              <a:solidFill>
                <a:prstClr val="black"/>
              </a:solidFill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3248372"/>
            <a:ext cx="3995936" cy="299230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20054" y="3096139"/>
            <a:ext cx="4385063" cy="3288797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4587650" y="6205434"/>
            <a:ext cx="2286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1600" dirty="0">
                <a:solidFill>
                  <a:prstClr val="black"/>
                </a:solidFill>
              </a:rPr>
              <a:t>С</a:t>
            </a:r>
            <a:r>
              <a:rPr lang="ru-RU" sz="1600" dirty="0" smtClean="0">
                <a:solidFill>
                  <a:prstClr val="black"/>
                </a:solidFill>
              </a:rPr>
              <a:t>реднесибирское </a:t>
            </a:r>
            <a:r>
              <a:rPr lang="ru-RU" sz="1600" dirty="0">
                <a:solidFill>
                  <a:prstClr val="black"/>
                </a:solidFill>
              </a:rPr>
              <a:t>плоскогорье</a:t>
            </a:r>
          </a:p>
        </p:txBody>
      </p:sp>
    </p:spTree>
    <p:extLst>
      <p:ext uri="{BB962C8B-B14F-4D97-AF65-F5344CB8AC3E}">
        <p14:creationId xmlns:p14="http://schemas.microsoft.com/office/powerpoint/2010/main" val="13450909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Климатические условия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dirty="0"/>
              <a:t>Преобладающая часть площади СНГ относится к умеренному поясу. Территория в высоких широтах относится к арктическому и субарктическому поясам, в низких широтах выделен субтропический пояс. Самым холодным месяцем в году на территории СНГ является январь, на берегах морей и океанов - февраль. </a:t>
            </a:r>
            <a:r>
              <a:rPr lang="ru-RU" dirty="0" smtClean="0"/>
              <a:t>Средняя температура  </a:t>
            </a:r>
            <a:r>
              <a:rPr lang="ru-RU" dirty="0" err="1" smtClean="0"/>
              <a:t>января:от</a:t>
            </a:r>
            <a:r>
              <a:rPr lang="ru-RU" dirty="0" smtClean="0"/>
              <a:t> -</a:t>
            </a:r>
            <a:r>
              <a:rPr lang="ru-RU" dirty="0"/>
              <a:t>8 </a:t>
            </a:r>
            <a:r>
              <a:rPr lang="ru-RU" dirty="0" smtClean="0"/>
              <a:t>до </a:t>
            </a:r>
            <a:r>
              <a:rPr lang="ru-RU" dirty="0"/>
              <a:t>-71 °С. Июль на территории СНГ, за исключением побережий, является самым теплым месяцем в </a:t>
            </a:r>
            <a:r>
              <a:rPr lang="ru-RU" dirty="0" err="1" smtClean="0"/>
              <a:t>году.Средняя</a:t>
            </a:r>
            <a:r>
              <a:rPr lang="ru-RU" dirty="0" smtClean="0"/>
              <a:t> температура  </a:t>
            </a:r>
            <a:r>
              <a:rPr lang="ru-RU" dirty="0" err="1" smtClean="0"/>
              <a:t>июля:от</a:t>
            </a:r>
            <a:r>
              <a:rPr lang="ru-RU" dirty="0"/>
              <a:t>  +6 до +39 °</a:t>
            </a:r>
            <a:r>
              <a:rPr lang="ru-RU" dirty="0" err="1" smtClean="0"/>
              <a:t>С.Годовое</a:t>
            </a:r>
            <a:r>
              <a:rPr lang="ru-RU" dirty="0" smtClean="0"/>
              <a:t> кол-во </a:t>
            </a:r>
            <a:r>
              <a:rPr lang="ru-RU" dirty="0" err="1" smtClean="0"/>
              <a:t>осадков:от</a:t>
            </a:r>
            <a:r>
              <a:rPr lang="ru-RU" dirty="0" smtClean="0"/>
              <a:t> 100 до 2000 мм.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4486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Крупные реки: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8" y="2348881"/>
            <a:ext cx="2976330" cy="2232247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0" y="4630193"/>
            <a:ext cx="190295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Река Енисей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7952" y="2336614"/>
            <a:ext cx="2992686" cy="2244514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978888" y="4607230"/>
            <a:ext cx="156068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Река Лена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1400" y="2324348"/>
            <a:ext cx="3009039" cy="225678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6069541" y="4662506"/>
            <a:ext cx="16683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dirty="0">
                <a:solidFill>
                  <a:prstClr val="black"/>
                </a:solidFill>
              </a:rPr>
              <a:t>Река Волга</a:t>
            </a: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837684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Крупные реки и озёра: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Крупные озёра:</a:t>
            </a:r>
            <a:endParaRPr lang="ru-RU" i="1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979" y="2348880"/>
            <a:ext cx="3045909" cy="217428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2138" y="4564332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pPr marL="274320" lvl="0" indent="-274320">
              <a:spcBef>
                <a:spcPct val="20000"/>
              </a:spcBef>
              <a:buClr>
                <a:srgbClr val="0BD0D9"/>
              </a:buClr>
              <a:buSzPct val="95000"/>
              <a:buFont typeface="Wingdings 2"/>
              <a:buChar char=""/>
            </a:pPr>
            <a:r>
              <a:rPr lang="ru-RU" sz="2000" dirty="0">
                <a:solidFill>
                  <a:prstClr val="black"/>
                </a:solidFill>
              </a:rPr>
              <a:t>Озеро Байкал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6888" y="2347077"/>
            <a:ext cx="3007940" cy="2162043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3076888" y="4535015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</a:rPr>
              <a:t>Озеро Балхаш</a:t>
            </a:r>
            <a:endParaRPr lang="ru-RU" sz="1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4828" y="2320825"/>
            <a:ext cx="3059172" cy="2188295"/>
          </a:xfrm>
          <a:prstGeom prst="rect">
            <a:avLst/>
          </a:prstGeom>
        </p:spPr>
      </p:pic>
      <p:sp>
        <p:nvSpPr>
          <p:cNvPr id="11" name="Прямоугольник 10"/>
          <p:cNvSpPr/>
          <p:nvPr/>
        </p:nvSpPr>
        <p:spPr>
          <a:xfrm>
            <a:off x="6103315" y="4518166"/>
            <a:ext cx="2286000" cy="40011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solidFill>
                  <a:prstClr val="black"/>
                </a:solidFill>
              </a:rPr>
              <a:t>Ладожское озеро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11061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Природные зоны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 В странах  СНГ находятся :Арктические </a:t>
            </a:r>
            <a:r>
              <a:rPr lang="ru-RU" sz="3200" dirty="0" err="1"/>
              <a:t>пустыни,тундры</a:t>
            </a:r>
            <a:r>
              <a:rPr lang="ru-RU" sz="3200" dirty="0"/>
              <a:t> и </a:t>
            </a:r>
            <a:r>
              <a:rPr lang="ru-RU" sz="3200" dirty="0" err="1"/>
              <a:t>лесотундры,тайга,смешанные</a:t>
            </a:r>
            <a:r>
              <a:rPr lang="ru-RU" sz="3200" dirty="0"/>
              <a:t> леса и широколиственные  </a:t>
            </a:r>
            <a:r>
              <a:rPr lang="ru-RU" sz="3200" dirty="0" err="1"/>
              <a:t>леса,лесостепи</a:t>
            </a:r>
            <a:r>
              <a:rPr lang="ru-RU" sz="3200" dirty="0"/>
              <a:t> и степи, пустыни и </a:t>
            </a:r>
            <a:r>
              <a:rPr lang="ru-RU" sz="3200" dirty="0" smtClean="0"/>
              <a:t>полупустыни.</a:t>
            </a:r>
            <a:endParaRPr lang="ru-RU" sz="3200" dirty="0"/>
          </a:p>
          <a:p>
            <a:endParaRPr lang="ru-RU" sz="2400" dirty="0" smtClean="0"/>
          </a:p>
        </p:txBody>
      </p:sp>
    </p:spTree>
    <p:extLst>
      <p:ext uri="{BB962C8B-B14F-4D97-AF65-F5344CB8AC3E}">
        <p14:creationId xmlns:p14="http://schemas.microsoft.com/office/powerpoint/2010/main" val="388695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Народы и их основные занятия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В странах СНГ </a:t>
            </a:r>
            <a:r>
              <a:rPr lang="ru-RU" sz="3200" dirty="0" err="1"/>
              <a:t>проживают:Азербайджанцы,армяне</a:t>
            </a:r>
            <a:r>
              <a:rPr lang="ru-RU" sz="3200" dirty="0"/>
              <a:t>,</a:t>
            </a:r>
          </a:p>
          <a:p>
            <a:r>
              <a:rPr lang="ru-RU" sz="3200" dirty="0"/>
              <a:t>белорусы,казахи,киргизы,молдаване,русские,украинцы,таджики,узбеки.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47573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913</TotalTime>
  <Words>574</Words>
  <Application>Microsoft Office PowerPoint</Application>
  <PresentationFormat>Экран (4:3)</PresentationFormat>
  <Paragraphs>86</Paragraphs>
  <Slides>23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Поток</vt:lpstr>
      <vt:lpstr>Страны СНГ. Россия.</vt:lpstr>
      <vt:lpstr>Страны СНГ.</vt:lpstr>
      <vt:lpstr>Географическое положение</vt:lpstr>
      <vt:lpstr>Особенности рельефа</vt:lpstr>
      <vt:lpstr>Климатические условия</vt:lpstr>
      <vt:lpstr>Крупные реки и озёра</vt:lpstr>
      <vt:lpstr>Крупные реки и озёра:</vt:lpstr>
      <vt:lpstr>Природные зоны</vt:lpstr>
      <vt:lpstr>Народы и их основные занятия</vt:lpstr>
      <vt:lpstr>Россия.</vt:lpstr>
      <vt:lpstr>Географическое положение</vt:lpstr>
      <vt:lpstr>Рельеф и полезные ископаемые</vt:lpstr>
      <vt:lpstr>Рельеф и полезные ископаемые</vt:lpstr>
      <vt:lpstr>Климатические условия</vt:lpstr>
      <vt:lpstr>Крупные реки и озёра</vt:lpstr>
      <vt:lpstr>Крупные реки и озёра</vt:lpstr>
      <vt:lpstr>Крупные реки и озёра</vt:lpstr>
      <vt:lpstr>Крупные реки и озёра</vt:lpstr>
      <vt:lpstr>Природные зоны</vt:lpstr>
      <vt:lpstr>Народы</vt:lpstr>
      <vt:lpstr>Проблемы страны и пути их решения</vt:lpstr>
      <vt:lpstr>Проблемы страны и пути их решения</vt:lpstr>
      <vt:lpstr>Список литературы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Лена</cp:lastModifiedBy>
  <cp:revision>79</cp:revision>
  <dcterms:created xsi:type="dcterms:W3CDTF">2014-04-08T18:53:05Z</dcterms:created>
  <dcterms:modified xsi:type="dcterms:W3CDTF">2014-07-30T16:18:55Z</dcterms:modified>
</cp:coreProperties>
</file>